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90" r:id="rId4"/>
    <p:sldId id="258" r:id="rId5"/>
    <p:sldId id="291" r:id="rId6"/>
    <p:sldId id="259" r:id="rId7"/>
    <p:sldId id="292" r:id="rId8"/>
    <p:sldId id="260" r:id="rId9"/>
    <p:sldId id="293" r:id="rId10"/>
    <p:sldId id="261" r:id="rId11"/>
    <p:sldId id="294" r:id="rId12"/>
    <p:sldId id="262" r:id="rId13"/>
    <p:sldId id="295" r:id="rId14"/>
    <p:sldId id="263" r:id="rId15"/>
    <p:sldId id="296" r:id="rId16"/>
    <p:sldId id="264" r:id="rId17"/>
    <p:sldId id="297" r:id="rId18"/>
    <p:sldId id="265" r:id="rId19"/>
    <p:sldId id="298" r:id="rId20"/>
    <p:sldId id="266" r:id="rId21"/>
    <p:sldId id="299" r:id="rId22"/>
    <p:sldId id="267" r:id="rId23"/>
    <p:sldId id="300" r:id="rId24"/>
    <p:sldId id="268" r:id="rId25"/>
    <p:sldId id="301" r:id="rId26"/>
    <p:sldId id="269" r:id="rId27"/>
    <p:sldId id="302" r:id="rId28"/>
    <p:sldId id="270" r:id="rId29"/>
    <p:sldId id="303" r:id="rId30"/>
    <p:sldId id="271" r:id="rId31"/>
    <p:sldId id="304" r:id="rId32"/>
    <p:sldId id="272" r:id="rId33"/>
    <p:sldId id="305" r:id="rId34"/>
    <p:sldId id="273" r:id="rId35"/>
    <p:sldId id="306" r:id="rId36"/>
    <p:sldId id="274" r:id="rId37"/>
    <p:sldId id="307" r:id="rId38"/>
    <p:sldId id="275" r:id="rId39"/>
    <p:sldId id="308" r:id="rId40"/>
    <p:sldId id="276" r:id="rId41"/>
    <p:sldId id="309" r:id="rId42"/>
    <p:sldId id="277" r:id="rId43"/>
    <p:sldId id="310" r:id="rId44"/>
    <p:sldId id="278" r:id="rId45"/>
    <p:sldId id="311" r:id="rId46"/>
    <p:sldId id="279" r:id="rId47"/>
    <p:sldId id="312" r:id="rId48"/>
    <p:sldId id="280" r:id="rId49"/>
    <p:sldId id="313" r:id="rId50"/>
    <p:sldId id="281" r:id="rId51"/>
    <p:sldId id="314" r:id="rId52"/>
    <p:sldId id="282" r:id="rId53"/>
    <p:sldId id="315" r:id="rId54"/>
    <p:sldId id="283" r:id="rId55"/>
    <p:sldId id="316" r:id="rId56"/>
    <p:sldId id="284" r:id="rId57"/>
    <p:sldId id="317" r:id="rId58"/>
    <p:sldId id="285" r:id="rId59"/>
    <p:sldId id="318" r:id="rId60"/>
    <p:sldId id="286" r:id="rId61"/>
    <p:sldId id="319" r:id="rId62"/>
    <p:sldId id="287" r:id="rId63"/>
    <p:sldId id="288" r:id="rId64"/>
  </p:sldIdLst>
  <p:sldSz cx="9144000" cy="5143500" type="screen16x9"/>
  <p:notesSz cx="6858000" cy="9144000"/>
  <p:embeddedFontLst>
    <p:embeddedFont>
      <p:font typeface="Patrick Hand" panose="020B0604020202020204" charset="0"/>
      <p:regular r:id="rId66"/>
    </p:embeddedFont>
    <p:embeddedFont>
      <p:font typeface="Patrick Hand SC" panose="020B0604020202020204" charset="0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SneQdbdtOtHpc5rkDc7FRl+xc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7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Bar dir="vert"/>
    <p:sndAc>
      <p:stSnd>
        <p:snd r:embed="rId15" name="camera.wav"/>
      </p:stSnd>
    </p:sndAc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2168663" y="1789806"/>
            <a:ext cx="4998059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ml-IN" sz="3200" dirty="0"/>
              <a:t>കാണാതെ പോയ വാക്കുകൾ കണ്ടെത്തുക</a:t>
            </a:r>
            <a:r>
              <a:rPr lang="en-US" sz="3200" dirty="0"/>
              <a:t>…………..</a:t>
            </a:r>
            <a:r>
              <a:rPr lang="ml-IN" sz="1400" dirty="0"/>
              <a:t>...</a:t>
            </a:r>
            <a:endParaRPr sz="1400" dirty="0"/>
          </a:p>
        </p:txBody>
      </p:sp>
      <p:pic>
        <p:nvPicPr>
          <p:cNvPr id="61" name="Google Shape;61;p1" descr="IMG-20200110-WA00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957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1600200" y="819150"/>
            <a:ext cx="3048000" cy="29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</a:t>
            </a:r>
            <a:r>
              <a:rPr lang="en-US" dirty="0" err="1"/>
              <a:t>വ്യഭിചാരിണികളായുള്ളോരേ,ലോകസ്നേഹംദൈവത്തോടു</a:t>
            </a:r>
            <a:r>
              <a:rPr lang="en-US" dirty="0"/>
              <a:t> </a:t>
            </a:r>
            <a:r>
              <a:rPr lang="en-US" dirty="0" err="1"/>
              <a:t>ശത്രുത്വം</a:t>
            </a:r>
            <a:r>
              <a:rPr lang="en-US" dirty="0"/>
              <a:t> </a:t>
            </a:r>
            <a:r>
              <a:rPr lang="en-US" dirty="0" err="1"/>
              <a:t>ആകുന്നു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     </a:t>
            </a:r>
            <a:r>
              <a:rPr lang="en-US" b="1" dirty="0" err="1"/>
              <a:t>യാക്കോബ്</a:t>
            </a:r>
            <a:r>
              <a:rPr lang="en-US" b="1" dirty="0"/>
              <a:t> 4/4</a:t>
            </a:r>
            <a:endParaRPr b="1" dirty="0"/>
          </a:p>
        </p:txBody>
      </p:sp>
      <p:pic>
        <p:nvPicPr>
          <p:cNvPr id="94" name="Google Shape;94;p6" descr="roberto-nickson-NIixtO6hja8-unsplas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6473">
            <a:off x="5619945" y="1261205"/>
            <a:ext cx="1815612" cy="207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C21635-BC4A-435A-B03C-DD20B133D57A}"/>
              </a:ext>
            </a:extLst>
          </p:cNvPr>
          <p:cNvSpPr/>
          <p:nvPr/>
        </p:nvSpPr>
        <p:spPr>
          <a:xfrm>
            <a:off x="3987209" y="1509823"/>
            <a:ext cx="584791" cy="2551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E87B-FC5C-4688-AAC1-72215A8B4FA6}"/>
              </a:ext>
            </a:extLst>
          </p:cNvPr>
          <p:cNvSpPr/>
          <p:nvPr/>
        </p:nvSpPr>
        <p:spPr>
          <a:xfrm>
            <a:off x="2030819" y="1807535"/>
            <a:ext cx="1626781" cy="2551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61D76E-17D2-48F9-A2E0-240769414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1600200" y="819150"/>
            <a:ext cx="3048000" cy="29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</a:t>
            </a:r>
            <a:r>
              <a:rPr lang="en-US" dirty="0" err="1"/>
              <a:t>വ്യഭിചാരിണികളായുള്ളോരേ,</a:t>
            </a:r>
            <a:r>
              <a:rPr lang="en-US" dirty="0" err="1">
                <a:highlight>
                  <a:srgbClr val="FFFF00"/>
                </a:highlight>
              </a:rPr>
              <a:t>ലോകസ്നേഹം</a:t>
            </a:r>
            <a:r>
              <a:rPr lang="en-US" dirty="0" err="1"/>
              <a:t>ദൈവത്തോടു</a:t>
            </a:r>
            <a:r>
              <a:rPr lang="en-US" dirty="0"/>
              <a:t> </a:t>
            </a:r>
            <a:r>
              <a:rPr lang="en-US" dirty="0" err="1"/>
              <a:t>ശത്രുത്വം</a:t>
            </a:r>
            <a:r>
              <a:rPr lang="en-US" dirty="0"/>
              <a:t> </a:t>
            </a:r>
            <a:r>
              <a:rPr lang="en-US" dirty="0" err="1"/>
              <a:t>ആകുന്നു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     </a:t>
            </a:r>
            <a:r>
              <a:rPr lang="en-US" b="1" dirty="0" err="1"/>
              <a:t>യാക്കോബ്</a:t>
            </a:r>
            <a:r>
              <a:rPr lang="en-US" b="1" dirty="0"/>
              <a:t> 4/4</a:t>
            </a:r>
            <a:endParaRPr b="1" dirty="0"/>
          </a:p>
        </p:txBody>
      </p:sp>
      <p:pic>
        <p:nvPicPr>
          <p:cNvPr id="94" name="Google Shape;94;p6" descr="roberto-nickson-NIixtO6hja8-unsplas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6473">
            <a:off x="5619945" y="1261205"/>
            <a:ext cx="1815612" cy="20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3A4A9A-AB8B-4B97-BF4D-15EA5B8CB8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2971800" y="922850"/>
            <a:ext cx="303635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 err="1"/>
              <a:t>പാപത്തിന്റെ</a:t>
            </a:r>
            <a:r>
              <a:rPr lang="en-US" sz="2000" dirty="0"/>
              <a:t> </a:t>
            </a:r>
            <a:r>
              <a:rPr lang="en-US" sz="2000" dirty="0" err="1"/>
              <a:t>ശമ്പളം</a:t>
            </a:r>
            <a:r>
              <a:rPr lang="en-US" sz="2000" dirty="0"/>
              <a:t> </a:t>
            </a:r>
            <a:r>
              <a:rPr lang="en-US" sz="2000" dirty="0" err="1"/>
              <a:t>മരണമത്രേ</a:t>
            </a:r>
            <a:r>
              <a:rPr lang="en-US" sz="2000" dirty="0"/>
              <a:t>; </a:t>
            </a:r>
            <a:r>
              <a:rPr lang="en-US" sz="2000" dirty="0" err="1"/>
              <a:t>ദൈവത്തിന്റെ</a:t>
            </a:r>
            <a:r>
              <a:rPr lang="en-US" sz="2000" dirty="0"/>
              <a:t> </a:t>
            </a:r>
            <a:r>
              <a:rPr lang="en-US" sz="2000" dirty="0" err="1"/>
              <a:t>കൃപാവരമോ</a:t>
            </a:r>
            <a:r>
              <a:rPr lang="en-US" sz="2000" dirty="0"/>
              <a:t> </a:t>
            </a:r>
            <a:r>
              <a:rPr lang="en-US" sz="2000" dirty="0" err="1"/>
              <a:t>നമ്മുടെ</a:t>
            </a:r>
            <a:r>
              <a:rPr lang="en-US" sz="2000" dirty="0"/>
              <a:t> </a:t>
            </a:r>
            <a:r>
              <a:rPr lang="en-US" sz="2000" dirty="0" err="1"/>
              <a:t>കർത്താവായ</a:t>
            </a:r>
            <a:r>
              <a:rPr lang="en-US" sz="2000" dirty="0"/>
              <a:t> </a:t>
            </a:r>
            <a:r>
              <a:rPr lang="en-US" sz="2000" dirty="0" err="1"/>
              <a:t>യേശുക്രിസ്തുവി</a:t>
            </a:r>
            <a:r>
              <a:rPr lang="en-US" sz="2000" dirty="0"/>
              <a:t>ൽ </a:t>
            </a:r>
            <a:r>
              <a:rPr lang="en-US" sz="2000" dirty="0" err="1"/>
              <a:t>നിത്യജീവ</a:t>
            </a:r>
            <a:r>
              <a:rPr lang="en-US" sz="2000" dirty="0"/>
              <a:t>ൻ </a:t>
            </a:r>
            <a:r>
              <a:rPr lang="en-US" sz="2000" dirty="0" err="1"/>
              <a:t>തന്നേ</a:t>
            </a:r>
            <a:r>
              <a:rPr lang="en-US" sz="2000" dirty="0"/>
              <a:t>. </a:t>
            </a:r>
            <a:r>
              <a:rPr lang="en-US" sz="2000" b="1" dirty="0" err="1"/>
              <a:t>റോമ</a:t>
            </a:r>
            <a:r>
              <a:rPr lang="en-US" sz="2000" b="1" dirty="0"/>
              <a:t>ർ 6/23.</a:t>
            </a:r>
            <a:endParaRPr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A111B8-B5F1-422F-89BC-91247186F4E4}"/>
              </a:ext>
            </a:extLst>
          </p:cNvPr>
          <p:cNvSpPr/>
          <p:nvPr/>
        </p:nvSpPr>
        <p:spPr>
          <a:xfrm>
            <a:off x="3646968" y="1860697"/>
            <a:ext cx="1626781" cy="22328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FC5F3FC-14D4-45D5-ADF9-3E43A04FD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2971800" y="922850"/>
            <a:ext cx="303635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 err="1"/>
              <a:t>പാപത്തിന്റെ</a:t>
            </a:r>
            <a:r>
              <a:rPr lang="en-US" sz="2000" dirty="0"/>
              <a:t> </a:t>
            </a:r>
            <a:r>
              <a:rPr lang="en-US" sz="2000" dirty="0" err="1"/>
              <a:t>ശമ്പളം</a:t>
            </a:r>
            <a:r>
              <a:rPr lang="en-US" sz="2000" dirty="0"/>
              <a:t> </a:t>
            </a:r>
            <a:r>
              <a:rPr lang="en-US" sz="2000" dirty="0" err="1">
                <a:highlight>
                  <a:srgbClr val="FFFF00"/>
                </a:highlight>
              </a:rPr>
              <a:t>മരണമത്രേ</a:t>
            </a:r>
            <a:r>
              <a:rPr lang="en-US" sz="2000" dirty="0"/>
              <a:t>; </a:t>
            </a:r>
            <a:r>
              <a:rPr lang="en-US" sz="2000" dirty="0" err="1"/>
              <a:t>ദൈവത്തിന്റെ</a:t>
            </a:r>
            <a:r>
              <a:rPr lang="en-US" sz="2000" dirty="0"/>
              <a:t> </a:t>
            </a:r>
            <a:r>
              <a:rPr lang="en-US" sz="2000" dirty="0" err="1"/>
              <a:t>കൃപാവരമോ</a:t>
            </a:r>
            <a:r>
              <a:rPr lang="en-US" sz="2000" dirty="0"/>
              <a:t> </a:t>
            </a:r>
            <a:r>
              <a:rPr lang="en-US" sz="2000" dirty="0" err="1"/>
              <a:t>നമ്മുടെ</a:t>
            </a:r>
            <a:r>
              <a:rPr lang="en-US" sz="2000" dirty="0"/>
              <a:t> </a:t>
            </a:r>
            <a:r>
              <a:rPr lang="en-US" sz="2000" dirty="0" err="1"/>
              <a:t>കർത്താവായ</a:t>
            </a:r>
            <a:r>
              <a:rPr lang="en-US" sz="2000" dirty="0"/>
              <a:t> </a:t>
            </a:r>
            <a:r>
              <a:rPr lang="en-US" sz="2000" dirty="0" err="1"/>
              <a:t>യേശുക്രിസ്തുവി</a:t>
            </a:r>
            <a:r>
              <a:rPr lang="en-US" sz="2000" dirty="0"/>
              <a:t>ൽ </a:t>
            </a:r>
            <a:r>
              <a:rPr lang="en-US" sz="2000" dirty="0" err="1"/>
              <a:t>നിത്യജീവ</a:t>
            </a:r>
            <a:r>
              <a:rPr lang="en-US" sz="2000" dirty="0"/>
              <a:t>ൻ </a:t>
            </a:r>
            <a:r>
              <a:rPr lang="en-US" sz="2000" dirty="0" err="1"/>
              <a:t>തന്നേ</a:t>
            </a:r>
            <a:r>
              <a:rPr lang="en-US" sz="2000" dirty="0"/>
              <a:t>. </a:t>
            </a:r>
            <a:r>
              <a:rPr lang="en-US" sz="2000" b="1" dirty="0" err="1"/>
              <a:t>റോമ</a:t>
            </a:r>
            <a:r>
              <a:rPr lang="en-US" sz="2000" b="1" dirty="0"/>
              <a:t>ർ 6/23.</a:t>
            </a:r>
            <a:endParaRPr sz="2000"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body" idx="1"/>
          </p:nvPr>
        </p:nvSpPr>
        <p:spPr>
          <a:xfrm>
            <a:off x="2613837" y="336000"/>
            <a:ext cx="35814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dirty="0" err="1"/>
              <a:t>ന്യായവിധി</a:t>
            </a:r>
            <a:r>
              <a:rPr lang="en-US" sz="1800" dirty="0"/>
              <a:t> </a:t>
            </a:r>
            <a:r>
              <a:rPr lang="en-US" sz="1800" dirty="0" err="1"/>
              <a:t>എന്നതോ</a:t>
            </a:r>
            <a:r>
              <a:rPr lang="en-US" sz="1800" dirty="0"/>
              <a:t>, </a:t>
            </a:r>
            <a:r>
              <a:rPr lang="en-US" sz="1800" dirty="0" err="1"/>
              <a:t>വെളിച്ചം</a:t>
            </a:r>
            <a:r>
              <a:rPr lang="en-US" sz="1800" dirty="0"/>
              <a:t> </a:t>
            </a:r>
            <a:r>
              <a:rPr lang="en-US" sz="1800" dirty="0" err="1"/>
              <a:t>ലോകത്തി</a:t>
            </a:r>
            <a:r>
              <a:rPr lang="en-US" sz="1800" dirty="0"/>
              <a:t>ൽ </a:t>
            </a:r>
            <a:r>
              <a:rPr lang="en-US" sz="1800" dirty="0" err="1"/>
              <a:t>വന്നിട്ടും</a:t>
            </a:r>
            <a:r>
              <a:rPr lang="en-US" sz="1800" dirty="0"/>
              <a:t> </a:t>
            </a:r>
            <a:r>
              <a:rPr lang="en-US" sz="1800" dirty="0" err="1"/>
              <a:t>മനുഷ്യരുടെ</a:t>
            </a:r>
            <a:r>
              <a:rPr lang="en-US" sz="1800" dirty="0"/>
              <a:t> </a:t>
            </a:r>
            <a:r>
              <a:rPr lang="en-US" sz="1800" dirty="0" err="1"/>
              <a:t>പ്രവൃത്തി</a:t>
            </a:r>
            <a:r>
              <a:rPr lang="en-US" sz="1800" dirty="0"/>
              <a:t> </a:t>
            </a:r>
            <a:r>
              <a:rPr lang="en-US" sz="1800" dirty="0" err="1"/>
              <a:t>ദോഷമുള്ളതു</a:t>
            </a:r>
            <a:r>
              <a:rPr lang="en-US" sz="1800" dirty="0"/>
              <a:t> </a:t>
            </a:r>
            <a:r>
              <a:rPr lang="en-US" sz="1800" dirty="0" err="1"/>
              <a:t>ആകയാ</a:t>
            </a:r>
            <a:r>
              <a:rPr lang="en-US" sz="1800" dirty="0"/>
              <a:t>ൽ </a:t>
            </a:r>
            <a:r>
              <a:rPr lang="en-US" sz="1800" dirty="0" err="1"/>
              <a:t>അവ</a:t>
            </a:r>
            <a:r>
              <a:rPr lang="en-US" sz="1800" dirty="0"/>
              <a:t>ർ </a:t>
            </a:r>
            <a:r>
              <a:rPr lang="en-US" sz="1800" dirty="0" err="1"/>
              <a:t>വെളിച്ചത്തെക്കാ</a:t>
            </a:r>
            <a:r>
              <a:rPr lang="en-US" sz="1800" dirty="0"/>
              <a:t>ൾ </a:t>
            </a:r>
            <a:r>
              <a:rPr lang="en-US" sz="1800" dirty="0" err="1"/>
              <a:t>ഇരുളിനെ</a:t>
            </a:r>
            <a:r>
              <a:rPr lang="en-US" sz="1800" dirty="0"/>
              <a:t> </a:t>
            </a:r>
            <a:r>
              <a:rPr lang="en-US" sz="1800" dirty="0" err="1"/>
              <a:t>സ്നേഹിച്ചതു</a:t>
            </a:r>
            <a:r>
              <a:rPr lang="en-US" sz="1800" dirty="0"/>
              <a:t> </a:t>
            </a:r>
            <a:r>
              <a:rPr lang="en-US" sz="1800" dirty="0" err="1"/>
              <a:t>തന്നേ</a:t>
            </a:r>
            <a:r>
              <a:rPr lang="en-US" sz="1800" dirty="0"/>
              <a:t>. </a:t>
            </a:r>
            <a:r>
              <a:rPr lang="en-US" sz="1800" b="1" dirty="0"/>
              <a:t>യോഹന്നാൻ3/19</a:t>
            </a:r>
            <a:endParaRPr sz="1800" b="1" dirty="0"/>
          </a:p>
        </p:txBody>
      </p:sp>
      <p:pic>
        <p:nvPicPr>
          <p:cNvPr id="105" name="Google Shape;105;p8" descr="lawyer-38190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924300"/>
            <a:ext cx="186584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D6E6E6-CAC1-4E0A-AA66-25073024AA35}"/>
              </a:ext>
            </a:extLst>
          </p:cNvPr>
          <p:cNvSpPr/>
          <p:nvPr/>
        </p:nvSpPr>
        <p:spPr>
          <a:xfrm>
            <a:off x="3333307" y="2434857"/>
            <a:ext cx="2477386" cy="26992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body" idx="1"/>
          </p:nvPr>
        </p:nvSpPr>
        <p:spPr>
          <a:xfrm>
            <a:off x="2667000" y="895350"/>
            <a:ext cx="35814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800" dirty="0" err="1"/>
              <a:t>ന്യായവിധി</a:t>
            </a:r>
            <a:r>
              <a:rPr lang="en-US" sz="1800" dirty="0"/>
              <a:t> </a:t>
            </a:r>
            <a:r>
              <a:rPr lang="en-US" sz="1800" dirty="0" err="1"/>
              <a:t>എന്നതോ</a:t>
            </a:r>
            <a:r>
              <a:rPr lang="en-US" sz="1800" dirty="0"/>
              <a:t>, </a:t>
            </a:r>
            <a:r>
              <a:rPr lang="en-US" sz="1800" dirty="0" err="1"/>
              <a:t>വെളിച്ചം</a:t>
            </a:r>
            <a:r>
              <a:rPr lang="en-US" sz="1800" dirty="0"/>
              <a:t> </a:t>
            </a:r>
            <a:r>
              <a:rPr lang="en-US" sz="1800" dirty="0" err="1"/>
              <a:t>ലോകത്തി</a:t>
            </a:r>
            <a:r>
              <a:rPr lang="en-US" sz="1800" dirty="0"/>
              <a:t>ൽ </a:t>
            </a:r>
            <a:r>
              <a:rPr lang="en-US" sz="1800" dirty="0" err="1"/>
              <a:t>വന്നിട്ടും</a:t>
            </a:r>
            <a:r>
              <a:rPr lang="en-US" sz="1800" dirty="0"/>
              <a:t> </a:t>
            </a:r>
            <a:r>
              <a:rPr lang="en-US" sz="1800" dirty="0" err="1"/>
              <a:t>മനുഷ്യരുടെ</a:t>
            </a:r>
            <a:r>
              <a:rPr lang="en-US" sz="1800" dirty="0"/>
              <a:t> </a:t>
            </a:r>
            <a:r>
              <a:rPr lang="en-US" sz="1800" dirty="0" err="1"/>
              <a:t>പ്രവൃത്തി</a:t>
            </a:r>
            <a:r>
              <a:rPr lang="en-US" sz="1800" dirty="0"/>
              <a:t> </a:t>
            </a:r>
            <a:r>
              <a:rPr lang="en-US" sz="1800" dirty="0" err="1"/>
              <a:t>ദോഷമുള്ളതു</a:t>
            </a:r>
            <a:r>
              <a:rPr lang="en-US" sz="1800" dirty="0"/>
              <a:t> </a:t>
            </a:r>
            <a:r>
              <a:rPr lang="en-US" sz="1800" dirty="0" err="1"/>
              <a:t>ആകയാ</a:t>
            </a:r>
            <a:r>
              <a:rPr lang="en-US" sz="1800" dirty="0"/>
              <a:t>ൽ </a:t>
            </a:r>
            <a:r>
              <a:rPr lang="en-US" sz="1800" dirty="0" err="1"/>
              <a:t>അവ</a:t>
            </a:r>
            <a:r>
              <a:rPr lang="en-US" sz="1800" dirty="0"/>
              <a:t>ർ </a:t>
            </a:r>
            <a:r>
              <a:rPr lang="en-US" sz="1800" dirty="0" err="1">
                <a:highlight>
                  <a:srgbClr val="FFFF00"/>
                </a:highlight>
              </a:rPr>
              <a:t>വെളിച്ചത്തെക്കാ</a:t>
            </a:r>
            <a:r>
              <a:rPr lang="en-US" sz="1800" dirty="0">
                <a:highlight>
                  <a:srgbClr val="FFFF00"/>
                </a:highlight>
              </a:rPr>
              <a:t>ൾ </a:t>
            </a:r>
            <a:r>
              <a:rPr lang="en-US" sz="1800" dirty="0" err="1"/>
              <a:t>ഇരുളിനെ</a:t>
            </a:r>
            <a:r>
              <a:rPr lang="en-US" sz="1800" dirty="0"/>
              <a:t> </a:t>
            </a:r>
            <a:r>
              <a:rPr lang="en-US" sz="1800" dirty="0" err="1"/>
              <a:t>സ്നേഹിച്ചതു</a:t>
            </a:r>
            <a:r>
              <a:rPr lang="en-US" sz="1800" dirty="0"/>
              <a:t> </a:t>
            </a:r>
            <a:r>
              <a:rPr lang="en-US" sz="1800" dirty="0" err="1"/>
              <a:t>തന്നേ</a:t>
            </a:r>
            <a:r>
              <a:rPr lang="en-US" sz="1800" dirty="0"/>
              <a:t>. </a:t>
            </a:r>
            <a:r>
              <a:rPr lang="en-US" sz="1800" b="1" dirty="0"/>
              <a:t>യോഹന്നാൻ3/19</a:t>
            </a:r>
            <a:endParaRPr sz="1800" b="1" dirty="0"/>
          </a:p>
        </p:txBody>
      </p:sp>
      <p:pic>
        <p:nvPicPr>
          <p:cNvPr id="105" name="Google Shape;105;p8" descr="lawyer-38190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924300"/>
            <a:ext cx="186584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body" idx="1"/>
          </p:nvPr>
        </p:nvSpPr>
        <p:spPr>
          <a:xfrm>
            <a:off x="1371600" y="1428825"/>
            <a:ext cx="63246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അവന്റെ പുത്രനായ യേശുവിന്റെ രക്തം സകല പാപവും പോക്കി നമ്മെ ശുദ്ധീകരിക്കുന്നു.</a:t>
            </a:r>
            <a:r>
              <a:rPr lang="en-US" b="1" cap="none"/>
              <a:t> </a:t>
            </a:r>
            <a:endParaRPr b="1" cap="none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b="1" cap="none"/>
              <a:t>      1 യോഹന്നാൻ 1/7</a:t>
            </a:r>
            <a:endParaRPr b="1" cap="none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D23F1-A538-423A-B264-A0E56D99F8AF}"/>
              </a:ext>
            </a:extLst>
          </p:cNvPr>
          <p:cNvSpPr/>
          <p:nvPr/>
        </p:nvSpPr>
        <p:spPr>
          <a:xfrm>
            <a:off x="1850065" y="1881963"/>
            <a:ext cx="1010093" cy="32960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body" idx="1"/>
          </p:nvPr>
        </p:nvSpPr>
        <p:spPr>
          <a:xfrm>
            <a:off x="1371600" y="1428825"/>
            <a:ext cx="63246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    </a:t>
            </a:r>
            <a:r>
              <a:rPr lang="en-US" dirty="0" err="1"/>
              <a:t>അവന്റെ</a:t>
            </a:r>
            <a:r>
              <a:rPr lang="en-US" dirty="0"/>
              <a:t> </a:t>
            </a:r>
            <a:r>
              <a:rPr lang="en-US" dirty="0" err="1"/>
              <a:t>പുത്രനായ</a:t>
            </a:r>
            <a:r>
              <a:rPr lang="en-US" dirty="0"/>
              <a:t> </a:t>
            </a:r>
            <a:r>
              <a:rPr lang="en-US" dirty="0" err="1"/>
              <a:t>യേശുവിന്റെ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രക്തം</a:t>
            </a:r>
            <a:r>
              <a:rPr lang="en-US" dirty="0"/>
              <a:t> </a:t>
            </a:r>
            <a:r>
              <a:rPr lang="en-US" dirty="0" err="1"/>
              <a:t>സകല</a:t>
            </a:r>
            <a:r>
              <a:rPr lang="en-US" dirty="0"/>
              <a:t> </a:t>
            </a:r>
            <a:r>
              <a:rPr lang="en-US" dirty="0" err="1"/>
              <a:t>പാപവും</a:t>
            </a:r>
            <a:r>
              <a:rPr lang="en-US" dirty="0"/>
              <a:t> </a:t>
            </a:r>
            <a:r>
              <a:rPr lang="en-US" dirty="0" err="1"/>
              <a:t>പോക്കി</a:t>
            </a:r>
            <a:r>
              <a:rPr lang="en-US" dirty="0"/>
              <a:t> </a:t>
            </a:r>
            <a:r>
              <a:rPr lang="en-US" dirty="0" err="1"/>
              <a:t>നമ്മെ</a:t>
            </a:r>
            <a:r>
              <a:rPr lang="en-US" dirty="0"/>
              <a:t> </a:t>
            </a:r>
            <a:r>
              <a:rPr lang="en-US" dirty="0" err="1"/>
              <a:t>ശുദ്ധീകരിക്കുന്നു</a:t>
            </a:r>
            <a:r>
              <a:rPr lang="en-US" dirty="0"/>
              <a:t>.</a:t>
            </a:r>
            <a:r>
              <a:rPr lang="en-US" b="1" cap="none" dirty="0"/>
              <a:t> </a:t>
            </a:r>
            <a:endParaRPr b="1" cap="none" dirty="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b="1" cap="none" dirty="0"/>
              <a:t>      1 </a:t>
            </a:r>
            <a:r>
              <a:rPr lang="en-US" b="1" cap="none" dirty="0" err="1"/>
              <a:t>യോഹന്നാ</a:t>
            </a:r>
            <a:r>
              <a:rPr lang="en-US" b="1" cap="none" dirty="0"/>
              <a:t>ൻ 1/7</a:t>
            </a:r>
            <a:endParaRPr b="1" cap="none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1295401" y="1428825"/>
            <a:ext cx="6220374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</a:t>
            </a:r>
            <a:r>
              <a:rPr lang="en-US" sz="2000"/>
              <a:t>നിങ്ങൾ പഴയ മനുഷ്യനെ അവന്റെ പ്രവൃത്തികളോടുകൂടെ ഉരിഞ്ഞുകളഞ്ഞു,</a:t>
            </a:r>
            <a:br>
              <a:rPr lang="en-US" sz="2000"/>
            </a:br>
            <a:r>
              <a:rPr lang="en-US" sz="2000"/>
              <a:t>തന്നെ സൃഷ്ടിച്ചവന്റെ പ്രതിമപ്രകാരം പരിജ്ഞാനത്തിന്നായി പുതുക്കം പ്രാപിക്കുന്ന പുതിയ മനുഷ്യനെ ധരിച്ചിരിക്കുന്നവല്ലോ. </a:t>
            </a:r>
            <a:r>
              <a:rPr lang="en-US" sz="2000" b="1"/>
              <a:t>കൊലൊസ്സ്യർ 3/9-10</a:t>
            </a:r>
            <a:endParaRPr sz="20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028D6D-4CF7-4527-B190-BAEAD4FB9B02}"/>
              </a:ext>
            </a:extLst>
          </p:cNvPr>
          <p:cNvSpPr/>
          <p:nvPr/>
        </p:nvSpPr>
        <p:spPr>
          <a:xfrm>
            <a:off x="3498112" y="3083441"/>
            <a:ext cx="2668772" cy="2977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1295401" y="1428825"/>
            <a:ext cx="6220374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    </a:t>
            </a:r>
            <a:r>
              <a:rPr lang="en-US" sz="2000" dirty="0" err="1"/>
              <a:t>നിങ്ങ</a:t>
            </a:r>
            <a:r>
              <a:rPr lang="en-US" sz="2000" dirty="0"/>
              <a:t>ൾ </a:t>
            </a:r>
            <a:r>
              <a:rPr lang="en-US" sz="2000" dirty="0" err="1"/>
              <a:t>പഴയ</a:t>
            </a:r>
            <a:r>
              <a:rPr lang="en-US" sz="2000" dirty="0"/>
              <a:t> </a:t>
            </a:r>
            <a:r>
              <a:rPr lang="en-US" sz="2000" dirty="0" err="1"/>
              <a:t>മനുഷ്യനെ</a:t>
            </a:r>
            <a:r>
              <a:rPr lang="en-US" sz="2000" dirty="0"/>
              <a:t> </a:t>
            </a:r>
            <a:r>
              <a:rPr lang="en-US" sz="2000" dirty="0" err="1"/>
              <a:t>അവന്റെ</a:t>
            </a:r>
            <a:r>
              <a:rPr lang="en-US" sz="2000" dirty="0"/>
              <a:t> </a:t>
            </a:r>
            <a:r>
              <a:rPr lang="en-US" sz="2000" dirty="0" err="1"/>
              <a:t>പ്രവൃത്തികളോടുകൂടെ</a:t>
            </a:r>
            <a:r>
              <a:rPr lang="en-US" sz="2000" dirty="0"/>
              <a:t> </a:t>
            </a:r>
            <a:r>
              <a:rPr lang="en-US" sz="2000" dirty="0" err="1"/>
              <a:t>ഉരിഞ്ഞുകളഞ്ഞു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 err="1"/>
              <a:t>തന്നെ</a:t>
            </a:r>
            <a:r>
              <a:rPr lang="en-US" sz="2000" dirty="0"/>
              <a:t> </a:t>
            </a:r>
            <a:r>
              <a:rPr lang="en-US" sz="2000" dirty="0" err="1"/>
              <a:t>സൃഷ്ടിച്ചവന്റെ</a:t>
            </a:r>
            <a:r>
              <a:rPr lang="en-US" sz="2000" dirty="0"/>
              <a:t> </a:t>
            </a:r>
            <a:r>
              <a:rPr lang="en-US" sz="2000" dirty="0" err="1"/>
              <a:t>പ്രതിമപ്രകാരം</a:t>
            </a:r>
            <a:r>
              <a:rPr lang="en-US" sz="2000" dirty="0"/>
              <a:t> </a:t>
            </a:r>
            <a:r>
              <a:rPr lang="en-US" sz="2000" dirty="0" err="1"/>
              <a:t>പരിജ്ഞാനത്തിന്നായി</a:t>
            </a:r>
            <a:r>
              <a:rPr lang="en-US" sz="2000" dirty="0"/>
              <a:t> </a:t>
            </a:r>
            <a:r>
              <a:rPr lang="en-US" sz="2000" dirty="0" err="1"/>
              <a:t>പുതുക്കം</a:t>
            </a:r>
            <a:r>
              <a:rPr lang="en-US" sz="2000" dirty="0"/>
              <a:t> </a:t>
            </a:r>
            <a:r>
              <a:rPr lang="en-US" sz="2000" dirty="0" err="1"/>
              <a:t>പ്രാപിക്കുന്ന</a:t>
            </a:r>
            <a:r>
              <a:rPr lang="en-US" sz="2000" dirty="0"/>
              <a:t> </a:t>
            </a:r>
            <a:r>
              <a:rPr lang="en-US" sz="2000" dirty="0" err="1">
                <a:highlight>
                  <a:srgbClr val="FFFF00"/>
                </a:highlight>
              </a:rPr>
              <a:t>പുതിയ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മനുഷ്യനെ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/>
              <a:t>ധരിച്ചിരിക്കുന്നവല്ലോ</a:t>
            </a:r>
            <a:r>
              <a:rPr lang="en-US" sz="2000" dirty="0"/>
              <a:t>. </a:t>
            </a:r>
            <a:r>
              <a:rPr lang="en-US" sz="2000" b="1" dirty="0" err="1"/>
              <a:t>കൊലൊസ്സ്യ</a:t>
            </a:r>
            <a:r>
              <a:rPr lang="en-US" sz="2000" b="1" dirty="0"/>
              <a:t>ർ 3/9-10</a:t>
            </a:r>
            <a:endParaRPr sz="2000" b="1"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981200" y="1581150"/>
            <a:ext cx="5562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തന്റെ</a:t>
            </a:r>
            <a:r>
              <a:rPr lang="en-US" sz="2000" dirty="0"/>
              <a:t> </a:t>
            </a:r>
            <a:r>
              <a:rPr lang="en-US" sz="2000" dirty="0" err="1"/>
              <a:t>ഏകജാതനായ</a:t>
            </a:r>
            <a:r>
              <a:rPr lang="en-US" sz="2000" dirty="0"/>
              <a:t> </a:t>
            </a:r>
            <a:r>
              <a:rPr lang="en-US" sz="2000" dirty="0" err="1"/>
              <a:t>പുത്രനി</a:t>
            </a:r>
            <a:r>
              <a:rPr lang="en-US" sz="2000" dirty="0"/>
              <a:t>ൽ </a:t>
            </a:r>
            <a:r>
              <a:rPr lang="en-US" sz="2000" dirty="0" err="1"/>
              <a:t>വിശ്വസിക്കുന്ന</a:t>
            </a:r>
            <a:r>
              <a:rPr lang="en-US" sz="2000" dirty="0"/>
              <a:t> </a:t>
            </a:r>
            <a:r>
              <a:rPr lang="en-US" sz="2000" dirty="0" err="1"/>
              <a:t>ഏവനും</a:t>
            </a:r>
            <a:r>
              <a:rPr lang="en-US" sz="2000" dirty="0"/>
              <a:t> </a:t>
            </a:r>
            <a:r>
              <a:rPr lang="en-US" sz="2000" dirty="0" err="1"/>
              <a:t>നശിച്ചുപോകാതെ</a:t>
            </a:r>
            <a:r>
              <a:rPr lang="en-US" sz="2000" dirty="0"/>
              <a:t> </a:t>
            </a:r>
            <a:r>
              <a:rPr lang="en-US" sz="2000" dirty="0" err="1"/>
              <a:t>നിത്യജീവ</a:t>
            </a:r>
            <a:r>
              <a:rPr lang="en-US" sz="2000" dirty="0"/>
              <a:t>ൻ </a:t>
            </a:r>
            <a:r>
              <a:rPr lang="en-US" sz="2000" dirty="0" err="1"/>
              <a:t>പ്രാപിക്കേണ്ടതിന്നു</a:t>
            </a:r>
            <a:r>
              <a:rPr lang="en-US" sz="2000" dirty="0"/>
              <a:t> </a:t>
            </a:r>
            <a:r>
              <a:rPr lang="en-US" sz="2000" dirty="0" err="1"/>
              <a:t>ദൈവം</a:t>
            </a:r>
            <a:r>
              <a:rPr lang="en-US" sz="2000" dirty="0"/>
              <a:t> </a:t>
            </a:r>
            <a:r>
              <a:rPr lang="en-US" sz="2000" dirty="0" err="1"/>
              <a:t>അവനെനല്കുവാ</a:t>
            </a:r>
            <a:r>
              <a:rPr lang="en-US" sz="2000" dirty="0"/>
              <a:t>ൻ</a:t>
            </a:r>
            <a:br>
              <a:rPr lang="en-US" sz="2000" dirty="0"/>
            </a:br>
            <a:r>
              <a:rPr lang="en-US" sz="2000" dirty="0" err="1"/>
              <a:t>തക്കവണ്ണംലോകത്തെസ്നേഹിച്ചു</a:t>
            </a:r>
            <a:r>
              <a:rPr lang="en-US" dirty="0"/>
              <a:t>. </a:t>
            </a:r>
            <a:r>
              <a:rPr lang="en-US" sz="2000" b="1" dirty="0" err="1"/>
              <a:t>യോഹന്നാ</a:t>
            </a:r>
            <a:r>
              <a:rPr lang="en-US" sz="2000" b="1" dirty="0"/>
              <a:t>ൻ 3/16</a:t>
            </a:r>
            <a:endParaRPr sz="2000" b="1" dirty="0"/>
          </a:p>
        </p:txBody>
      </p:sp>
      <p:sp>
        <p:nvSpPr>
          <p:cNvPr id="67" name="Google Shape;67;p2"/>
          <p:cNvSpPr/>
          <p:nvPr/>
        </p:nvSpPr>
        <p:spPr>
          <a:xfrm>
            <a:off x="1981200" y="2095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20000" y="38671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781800" y="2857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524000" y="40195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BF416-F161-4D35-A933-6BF254FB5179}"/>
              </a:ext>
            </a:extLst>
          </p:cNvPr>
          <p:cNvSpPr/>
          <p:nvPr/>
        </p:nvSpPr>
        <p:spPr>
          <a:xfrm>
            <a:off x="5178055" y="1754371"/>
            <a:ext cx="1876077" cy="28707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/>
          <p:nvPr/>
        </p:nvSpPr>
        <p:spPr>
          <a:xfrm>
            <a:off x="3448300" y="1022550"/>
            <a:ext cx="22206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Place your screenshot here</a:t>
            </a:r>
            <a:endParaRPr sz="1000" b="0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b="1"/>
              <a:t>വെളിപ്പാടു3/20</a:t>
            </a:r>
            <a:endParaRPr sz="1200" b="1"/>
          </a:p>
        </p:txBody>
      </p:sp>
      <p:sp>
        <p:nvSpPr>
          <p:cNvPr id="123" name="Google Shape;123;p11"/>
          <p:cNvSpPr/>
          <p:nvPr/>
        </p:nvSpPr>
        <p:spPr>
          <a:xfrm>
            <a:off x="3505200" y="1352550"/>
            <a:ext cx="23622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ഞാൻ വാതിൽക്കൽ നിന്നു മുട്ടുന്നു; ആരെങ്കിലും എന്റെ ശബ്ദം കേട്ടു വാതിൽ തുറന്നാൽ ഞാൻ അവന്റെ അടുക്കൽ ചെന്നു അവനോടും അവൻ എന്നോടും കൂടെ അത്താഴം കഴിക്കും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44975-A48E-439E-92ED-35A4EB050F43}"/>
              </a:ext>
            </a:extLst>
          </p:cNvPr>
          <p:cNvSpPr/>
          <p:nvPr/>
        </p:nvSpPr>
        <p:spPr>
          <a:xfrm>
            <a:off x="3505199" y="3553600"/>
            <a:ext cx="1194391" cy="18906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/>
          <p:nvPr/>
        </p:nvSpPr>
        <p:spPr>
          <a:xfrm>
            <a:off x="3448300" y="1022550"/>
            <a:ext cx="22206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Place your screenshot here</a:t>
            </a:r>
            <a:endParaRPr sz="1000" b="0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b="1"/>
              <a:t>വെളിപ്പാടു3/20</a:t>
            </a:r>
            <a:endParaRPr sz="1200" b="1"/>
          </a:p>
        </p:txBody>
      </p:sp>
      <p:sp>
        <p:nvSpPr>
          <p:cNvPr id="123" name="Google Shape;123;p11"/>
          <p:cNvSpPr/>
          <p:nvPr/>
        </p:nvSpPr>
        <p:spPr>
          <a:xfrm>
            <a:off x="3505200" y="1352550"/>
            <a:ext cx="23622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ഞാ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വാതിൽക്ക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നിന്നു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മുട്ടുന്നു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ആരെങ്കിലും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എന്റെ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ശബ്ദം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കേട്ടു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വാതി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തുറന്നാ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ഞാ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അവന്റെ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അടുക്ക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ചെന്നു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അവനോടും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എന്നോടും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കൂടെ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അത്താഴം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കഴിക്കും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1676400" y="1475875"/>
            <a:ext cx="135845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b="1" cap="none" dirty="0"/>
              <a:t>   </a:t>
            </a:r>
            <a:r>
              <a:rPr lang="en-US" b="1" cap="none" dirty="0" err="1"/>
              <a:t>യോഹന്നാ</a:t>
            </a:r>
            <a:r>
              <a:rPr lang="en-US" b="1" cap="none" dirty="0"/>
              <a:t>ൻ</a:t>
            </a:r>
            <a:endParaRPr b="1" cap="none" dirty="0"/>
          </a:p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b="1" cap="none" dirty="0"/>
              <a:t>           15/16</a:t>
            </a:r>
            <a:endParaRPr b="1" cap="none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29" name="Google Shape;129;p12"/>
          <p:cNvSpPr/>
          <p:nvPr/>
        </p:nvSpPr>
        <p:spPr>
          <a:xfrm>
            <a:off x="3390900" y="963708"/>
            <a:ext cx="23622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എന്നെ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തിരഞ്ഞെടുത്തു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എന്നല്ല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ഞാ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നിങ്ങളെ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തിരഞ്ഞെടുത്തു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പോയി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ഫലം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കായ്ക്കേണ്ടതിന്നു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നിങ്ങളുടെ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ഫലം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നിലനിൽക്കേണ്ടതിന്നും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നിങ്ങളേ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ആക്കിവെച്ചുമിരിക്കുന്നു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AA0E6D-86B2-4588-BE5D-26CA8E9B925F}"/>
              </a:ext>
            </a:extLst>
          </p:cNvPr>
          <p:cNvSpPr/>
          <p:nvPr/>
        </p:nvSpPr>
        <p:spPr>
          <a:xfrm>
            <a:off x="3466213" y="2488018"/>
            <a:ext cx="946299" cy="20201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1676400" y="1475875"/>
            <a:ext cx="135845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b="1" cap="none" dirty="0"/>
              <a:t>   </a:t>
            </a:r>
            <a:r>
              <a:rPr lang="en-US" b="1" cap="none" dirty="0" err="1"/>
              <a:t>യോഹന്നാ</a:t>
            </a:r>
            <a:r>
              <a:rPr lang="en-US" b="1" cap="none" dirty="0"/>
              <a:t>ൻ</a:t>
            </a:r>
            <a:endParaRPr b="1" cap="none" dirty="0"/>
          </a:p>
          <a:p>
            <a: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b="1" cap="none" dirty="0"/>
              <a:t>   15/16</a:t>
            </a:r>
            <a:endParaRPr b="1" cap="none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129" name="Google Shape;129;p12"/>
          <p:cNvSpPr/>
          <p:nvPr/>
        </p:nvSpPr>
        <p:spPr>
          <a:xfrm>
            <a:off x="3429000" y="1200150"/>
            <a:ext cx="23622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എന്നെ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തിരഞ്ഞെടുത്തു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എന്നല്ല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ഞാ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നിങ്ങളെ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തിരഞ്ഞെടുത്തു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പോയി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ഫലം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കായ്ക്കേണ്ടതിന്നു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നിങ്ങളുടെ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ഫലം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നിലനിൽക്കേണ്ടതിന്നും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നിങ്ങളേ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ആക്കിവെച്ചുമിരിക്കുന്നു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subTitle" idx="4294967295"/>
          </p:nvPr>
        </p:nvSpPr>
        <p:spPr>
          <a:xfrm>
            <a:off x="1905000" y="514350"/>
            <a:ext cx="5867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നിങ്ങൾ മാനസാന്തരപ്പെട്ടു നിങ്ങളുടെ പാപങ്ങളുടെ മോചനത്തിന്നായി ഓരോരുത്തൻ യേശുക്രിസ്തുവിന്റെ നാമത്തിൽ സ്നാനം ഏല്പിൻ; എന്നാൽ പരിശുദ്ധാത്മാവു എന്ന ദാനം ലഭിക്കും.</a:t>
            </a:r>
            <a:endParaRPr sz="24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അപ്പൊസ്തോലപ്രവൃത്തികൾ 2/38</a:t>
            </a:r>
            <a:endParaRPr sz="24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6553200" y="59055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 rot="2487314">
            <a:off x="1415460" y="580881"/>
            <a:ext cx="351529" cy="3779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 rot="2487314">
            <a:off x="6939086" y="3783765"/>
            <a:ext cx="351529" cy="3779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 rot="2487314">
            <a:off x="1833686" y="3783765"/>
            <a:ext cx="351529" cy="3779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FB02B1-6B4D-4077-A9FB-56DB631B1868}"/>
              </a:ext>
            </a:extLst>
          </p:cNvPr>
          <p:cNvSpPr/>
          <p:nvPr/>
        </p:nvSpPr>
        <p:spPr>
          <a:xfrm>
            <a:off x="1848075" y="2434856"/>
            <a:ext cx="1309795" cy="32960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subTitle" idx="4294967295"/>
          </p:nvPr>
        </p:nvSpPr>
        <p:spPr>
          <a:xfrm>
            <a:off x="1905000" y="514350"/>
            <a:ext cx="5867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നിങ്ങ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ൾ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മാനസാന്തരപ്പെട്ടു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നിങ്ങളുടെ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പാപങ്ങളുടെ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മോചനത്തിന്നായി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ഓരോരുത്ത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ൻ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യേശുക്രിസ്തുവിന്റെ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നാമത്തി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ൽ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Patrick Hand"/>
                <a:ea typeface="Patrick Hand"/>
                <a:cs typeface="Patrick Hand"/>
                <a:sym typeface="Patrick Hand"/>
              </a:rPr>
              <a:t>സ്നാനം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ഏല്പി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ൻ;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എന്നാ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ൽ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പരിശുദ്ധാത്മാവു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എന്ന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ദാനം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ലഭിക്കും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2400" b="1" i="0" u="none" strike="noStrike" cap="none" dirty="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അപ്പൊസ്തോലപ്രവൃത്തിക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ൾ 2/38</a:t>
            </a:r>
            <a:endParaRPr sz="2400" b="1" i="0" u="none" strike="noStrike" cap="none" dirty="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6553200" y="59055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 rot="2487314">
            <a:off x="1415460" y="580881"/>
            <a:ext cx="351529" cy="3779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 rot="2487314">
            <a:off x="6939086" y="3783765"/>
            <a:ext cx="351529" cy="3779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 rot="2487314">
            <a:off x="1833686" y="3783765"/>
            <a:ext cx="351529" cy="3779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4" descr="klara-kulikova-XlxLjfac1sA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33550"/>
            <a:ext cx="24384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 descr="tree-27601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99" y="0"/>
            <a:ext cx="4191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1295400" y="1047750"/>
            <a:ext cx="2667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ഏകമനുഷ്യനാ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പാപവും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പാപത്താ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മരണവും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ലോകത്തി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കടന്നു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ഇങ്ങനെ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എല്ലാവരും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ചെയ്കയാ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മരണം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സകലമനുഷ്യരിലും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പരന്നിരിക്കുന്നു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റോമർ5/12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4190998" y="0"/>
            <a:ext cx="4953001" cy="5143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6C7DE-B1F1-423D-A2A9-8C834FDC2A04}"/>
              </a:ext>
            </a:extLst>
          </p:cNvPr>
          <p:cNvSpPr/>
          <p:nvPr/>
        </p:nvSpPr>
        <p:spPr>
          <a:xfrm>
            <a:off x="1295400" y="3317358"/>
            <a:ext cx="1143000" cy="2126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4" descr="klara-kulikova-XlxLjfac1sA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33550"/>
            <a:ext cx="24384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 descr="tree-27601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99" y="0"/>
            <a:ext cx="4191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1295400" y="1047750"/>
            <a:ext cx="26670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ഏകമനുഷ്യനാ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പാപവും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പാപത്താ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മരണവും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ലോകത്തി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കടന്നു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ഇങ്ങനെ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എല്ലാവരും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ചെയ്കയാ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മരണം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സകലമനുഷ്യരിലും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പരന്നിരിക്കുന്നു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റോമർ5/12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4190998" y="0"/>
            <a:ext cx="4953001" cy="5143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5610775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നമ്മുടെ പാപങ്ങളെ ഏറ്റുപറയുന്നു എങ്കിൽ അവൻ നമ്മോടു പാപങ്ങളെ ക്ഷമിച്ചു സകല അനീതിയും പോക്കി നമ്മെ ശുദ്ധീകരിപ്പാൻ തക്കവണ്ണം വിശ്വസ്തനും നീതിമാനും ആകുന്നു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cap="none"/>
              <a:t>1 യോഹന്നാൻ 1/9</a:t>
            </a:r>
            <a:endParaRPr b="1" cap="none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CA1CB9-4302-43F7-8677-4D54749F47B7}"/>
              </a:ext>
            </a:extLst>
          </p:cNvPr>
          <p:cNvSpPr/>
          <p:nvPr/>
        </p:nvSpPr>
        <p:spPr>
          <a:xfrm>
            <a:off x="1552353" y="2690037"/>
            <a:ext cx="3413052" cy="3508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5610775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 err="1"/>
              <a:t>നമ്മുടെ</a:t>
            </a:r>
            <a:r>
              <a:rPr lang="en-US" dirty="0"/>
              <a:t> </a:t>
            </a:r>
            <a:r>
              <a:rPr lang="en-US" dirty="0" err="1"/>
              <a:t>പാപങ്ങളെ</a:t>
            </a:r>
            <a:r>
              <a:rPr lang="en-US" dirty="0"/>
              <a:t> </a:t>
            </a:r>
            <a:r>
              <a:rPr lang="en-US" dirty="0" err="1"/>
              <a:t>ഏറ്റുപറയുന്നു</a:t>
            </a:r>
            <a:r>
              <a:rPr lang="en-US" dirty="0"/>
              <a:t> </a:t>
            </a:r>
            <a:r>
              <a:rPr lang="en-US" dirty="0" err="1"/>
              <a:t>എങ്കി</a:t>
            </a:r>
            <a:r>
              <a:rPr lang="en-US" dirty="0"/>
              <a:t>ൽ </a:t>
            </a:r>
            <a:r>
              <a:rPr lang="en-US" dirty="0" err="1"/>
              <a:t>അവ</a:t>
            </a:r>
            <a:r>
              <a:rPr lang="en-US" dirty="0"/>
              <a:t>ൻ </a:t>
            </a:r>
            <a:r>
              <a:rPr lang="en-US" dirty="0" err="1"/>
              <a:t>നമ്മോടു</a:t>
            </a:r>
            <a:r>
              <a:rPr lang="en-US" dirty="0"/>
              <a:t> </a:t>
            </a:r>
            <a:r>
              <a:rPr lang="en-US" dirty="0" err="1"/>
              <a:t>പാപങ്ങളെ</a:t>
            </a:r>
            <a:r>
              <a:rPr lang="en-US" dirty="0"/>
              <a:t> </a:t>
            </a:r>
            <a:r>
              <a:rPr lang="en-US" dirty="0" err="1"/>
              <a:t>ക്ഷമിച്ചു</a:t>
            </a:r>
            <a:r>
              <a:rPr lang="en-US" dirty="0"/>
              <a:t> </a:t>
            </a:r>
            <a:r>
              <a:rPr lang="en-US" dirty="0" err="1"/>
              <a:t>സകല</a:t>
            </a:r>
            <a:r>
              <a:rPr lang="en-US" dirty="0"/>
              <a:t> </a:t>
            </a:r>
            <a:r>
              <a:rPr lang="en-US" dirty="0" err="1"/>
              <a:t>അനീതിയും</a:t>
            </a:r>
            <a:r>
              <a:rPr lang="en-US" dirty="0"/>
              <a:t> </a:t>
            </a:r>
            <a:r>
              <a:rPr lang="en-US" dirty="0" err="1"/>
              <a:t>പോക്കി</a:t>
            </a:r>
            <a:r>
              <a:rPr lang="en-US" dirty="0"/>
              <a:t> </a:t>
            </a:r>
            <a:r>
              <a:rPr lang="en-US" dirty="0" err="1"/>
              <a:t>നമ്മെ</a:t>
            </a:r>
            <a:r>
              <a:rPr lang="en-US" dirty="0"/>
              <a:t> </a:t>
            </a:r>
            <a:r>
              <a:rPr lang="en-US" dirty="0" err="1"/>
              <a:t>ശുദ്ധീകരിപ്പാ</a:t>
            </a:r>
            <a:r>
              <a:rPr lang="en-US" dirty="0"/>
              <a:t>ൻ </a:t>
            </a:r>
            <a:r>
              <a:rPr lang="en-US" dirty="0" err="1"/>
              <a:t>തക്കവണ്ണം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വിശ്വസ്തനും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നീതിമാനും</a:t>
            </a:r>
            <a:r>
              <a:rPr lang="en-US" dirty="0"/>
              <a:t> </a:t>
            </a:r>
            <a:r>
              <a:rPr lang="en-US" dirty="0" err="1"/>
              <a:t>ആകുന്നു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cap="none" dirty="0"/>
              <a:t>1 </a:t>
            </a:r>
            <a:r>
              <a:rPr lang="en-US" b="1" cap="none" dirty="0" err="1"/>
              <a:t>യോഹന്നാ</a:t>
            </a:r>
            <a:r>
              <a:rPr lang="en-US" b="1" cap="none" dirty="0"/>
              <a:t>ൻ 1/9</a:t>
            </a:r>
            <a:endParaRPr b="1" cap="none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981200" y="1581150"/>
            <a:ext cx="5562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തന്റെ</a:t>
            </a:r>
            <a:r>
              <a:rPr lang="en-US" sz="2000" dirty="0"/>
              <a:t> </a:t>
            </a:r>
            <a:r>
              <a:rPr lang="en-US" sz="2000" dirty="0" err="1"/>
              <a:t>ഏകജാതനായ</a:t>
            </a:r>
            <a:r>
              <a:rPr lang="en-US" sz="2000" dirty="0"/>
              <a:t> </a:t>
            </a:r>
            <a:r>
              <a:rPr lang="en-US" sz="2000" dirty="0" err="1"/>
              <a:t>പുത്രനി</a:t>
            </a:r>
            <a:r>
              <a:rPr lang="en-US" sz="2000" dirty="0"/>
              <a:t>ൽ </a:t>
            </a:r>
            <a:r>
              <a:rPr lang="en-US" sz="2000" dirty="0" err="1"/>
              <a:t>വിശ്വസിക്കുന്ന</a:t>
            </a:r>
            <a:r>
              <a:rPr lang="en-US" sz="2000" dirty="0"/>
              <a:t> </a:t>
            </a:r>
            <a:r>
              <a:rPr lang="en-US" sz="2000" dirty="0" err="1"/>
              <a:t>ഏവനും</a:t>
            </a:r>
            <a:r>
              <a:rPr lang="en-US" sz="2000" dirty="0"/>
              <a:t> </a:t>
            </a:r>
            <a:r>
              <a:rPr lang="en-US" sz="2000" dirty="0" err="1"/>
              <a:t>നശിച്ചുപോകാതെ</a:t>
            </a:r>
            <a:r>
              <a:rPr lang="en-US" sz="2000" dirty="0"/>
              <a:t> </a:t>
            </a:r>
            <a:r>
              <a:rPr lang="en-US" sz="2000" dirty="0" err="1">
                <a:highlight>
                  <a:srgbClr val="FFFF00"/>
                </a:highlight>
              </a:rPr>
              <a:t>നിത്യജീവ</a:t>
            </a:r>
            <a:r>
              <a:rPr lang="en-US" sz="2000" dirty="0">
                <a:highlight>
                  <a:srgbClr val="FFFF00"/>
                </a:highlight>
              </a:rPr>
              <a:t>ൻ</a:t>
            </a:r>
            <a:r>
              <a:rPr lang="en-US" sz="2000" dirty="0"/>
              <a:t> </a:t>
            </a:r>
            <a:r>
              <a:rPr lang="en-US" sz="2000" dirty="0" err="1"/>
              <a:t>പ്രാപിക്കേണ്ടതിന്നു</a:t>
            </a:r>
            <a:r>
              <a:rPr lang="en-US" sz="2000" dirty="0"/>
              <a:t> </a:t>
            </a:r>
            <a:r>
              <a:rPr lang="en-US" sz="2000" dirty="0" err="1"/>
              <a:t>ദൈവം</a:t>
            </a:r>
            <a:r>
              <a:rPr lang="en-US" sz="2000" dirty="0"/>
              <a:t> </a:t>
            </a:r>
            <a:r>
              <a:rPr lang="en-US" sz="2000" dirty="0" err="1"/>
              <a:t>അവനെനല്കുവാ</a:t>
            </a:r>
            <a:r>
              <a:rPr lang="en-US" sz="2000" dirty="0"/>
              <a:t>ൻ </a:t>
            </a:r>
            <a:r>
              <a:rPr lang="en-US" sz="2000" dirty="0" err="1"/>
              <a:t>തക്കവണ്ണംലോകത്തെസ്നേഹിച്ചു</a:t>
            </a:r>
            <a:r>
              <a:rPr lang="en-US" dirty="0"/>
              <a:t>. </a:t>
            </a:r>
            <a:r>
              <a:rPr lang="en-US" sz="2000" b="1" dirty="0" err="1"/>
              <a:t>യോഹന്നാ</a:t>
            </a:r>
            <a:r>
              <a:rPr lang="en-US" sz="2000" b="1" dirty="0"/>
              <a:t>ൻ 3/16</a:t>
            </a:r>
            <a:endParaRPr sz="2000" b="1" dirty="0"/>
          </a:p>
        </p:txBody>
      </p:sp>
      <p:sp>
        <p:nvSpPr>
          <p:cNvPr id="67" name="Google Shape;67;p2"/>
          <p:cNvSpPr/>
          <p:nvPr/>
        </p:nvSpPr>
        <p:spPr>
          <a:xfrm>
            <a:off x="1981200" y="2095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20000" y="38671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781800" y="2857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524000" y="4019550"/>
            <a:ext cx="272332" cy="24079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8575E5C-0AB7-4239-B9EB-5CC6B61A1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5382175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      കാണ്മിൻ, നാം ദൈവമക്കൾ എന്നു വിളിക്കപ്പെടുവാൻ പിതാവു നമുക്കു എത്ര വലിയ സ്നേഹം നല്കിയിരിക്കുന്നു; അങ്ങനെ തന്നേ നാം ആകുന്നു. ലോകം അവനെ അറിഞ്ഞിട്ടില്ലായ്കകൊണ്ടു നമ്മെയും അറിയുന്നില്ല </a:t>
            </a:r>
            <a:br>
              <a:rPr lang="en-US"/>
            </a:br>
            <a:r>
              <a:rPr lang="en-US" b="1"/>
              <a:t>1 യോഹന്നാൻ 3/1</a:t>
            </a:r>
            <a:endParaRPr b="1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F6428-5020-4457-B50D-C7E2A61C5763}"/>
              </a:ext>
            </a:extLst>
          </p:cNvPr>
          <p:cNvSpPr/>
          <p:nvPr/>
        </p:nvSpPr>
        <p:spPr>
          <a:xfrm>
            <a:off x="3806456" y="2083981"/>
            <a:ext cx="1499191" cy="27644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5382175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     </a:t>
            </a:r>
            <a:r>
              <a:rPr lang="en-US" dirty="0" err="1"/>
              <a:t>കാണ്മി</a:t>
            </a:r>
            <a:r>
              <a:rPr lang="en-US" dirty="0"/>
              <a:t>ൻ, </a:t>
            </a:r>
            <a:r>
              <a:rPr lang="en-US" dirty="0" err="1"/>
              <a:t>നാം</a:t>
            </a:r>
            <a:r>
              <a:rPr lang="en-US" dirty="0"/>
              <a:t> </a:t>
            </a:r>
            <a:r>
              <a:rPr lang="en-US" dirty="0" err="1"/>
              <a:t>ദൈവമക്ക</a:t>
            </a:r>
            <a:r>
              <a:rPr lang="en-US" dirty="0"/>
              <a:t>ൾ </a:t>
            </a:r>
            <a:r>
              <a:rPr lang="en-US" dirty="0" err="1"/>
              <a:t>എന്നു</a:t>
            </a:r>
            <a:r>
              <a:rPr lang="en-US" dirty="0"/>
              <a:t> </a:t>
            </a:r>
            <a:r>
              <a:rPr lang="en-US" dirty="0" err="1"/>
              <a:t>വിളിക്കപ്പെടുവാ</a:t>
            </a:r>
            <a:r>
              <a:rPr lang="en-US" dirty="0"/>
              <a:t>ൻ </a:t>
            </a:r>
            <a:r>
              <a:rPr lang="en-US" dirty="0" err="1"/>
              <a:t>പിതാവു</a:t>
            </a:r>
            <a:r>
              <a:rPr lang="en-US" dirty="0"/>
              <a:t> </a:t>
            </a:r>
            <a:r>
              <a:rPr lang="en-US" dirty="0" err="1"/>
              <a:t>നമുക്കു</a:t>
            </a:r>
            <a:r>
              <a:rPr lang="en-US" dirty="0"/>
              <a:t> </a:t>
            </a:r>
            <a:r>
              <a:rPr lang="en-US" dirty="0" err="1"/>
              <a:t>എത്ര</a:t>
            </a:r>
            <a:r>
              <a:rPr lang="en-US" dirty="0"/>
              <a:t> </a:t>
            </a:r>
            <a:r>
              <a:rPr lang="en-US" dirty="0" err="1"/>
              <a:t>വലിയ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സ്നേഹം</a:t>
            </a:r>
            <a:r>
              <a:rPr lang="en-US" dirty="0"/>
              <a:t> </a:t>
            </a:r>
            <a:r>
              <a:rPr lang="en-US" dirty="0" err="1"/>
              <a:t>നല്കിയിരിക്കുന്നു</a:t>
            </a:r>
            <a:r>
              <a:rPr lang="en-US" dirty="0"/>
              <a:t>; </a:t>
            </a:r>
            <a:r>
              <a:rPr lang="en-US" dirty="0" err="1"/>
              <a:t>അങ്ങനെ</a:t>
            </a:r>
            <a:r>
              <a:rPr lang="en-US" dirty="0"/>
              <a:t> </a:t>
            </a:r>
            <a:r>
              <a:rPr lang="en-US" dirty="0" err="1"/>
              <a:t>തന്നേ</a:t>
            </a:r>
            <a:r>
              <a:rPr lang="en-US" dirty="0"/>
              <a:t> </a:t>
            </a:r>
            <a:r>
              <a:rPr lang="en-US" dirty="0" err="1"/>
              <a:t>നാം</a:t>
            </a:r>
            <a:r>
              <a:rPr lang="en-US" dirty="0"/>
              <a:t> </a:t>
            </a:r>
            <a:r>
              <a:rPr lang="en-US" dirty="0" err="1"/>
              <a:t>ആകുന്നു</a:t>
            </a:r>
            <a:r>
              <a:rPr lang="en-US" dirty="0"/>
              <a:t>. </a:t>
            </a:r>
            <a:r>
              <a:rPr lang="en-US" dirty="0" err="1"/>
              <a:t>ലോകം</a:t>
            </a:r>
            <a:r>
              <a:rPr lang="en-US" dirty="0"/>
              <a:t> </a:t>
            </a:r>
            <a:r>
              <a:rPr lang="en-US" dirty="0" err="1"/>
              <a:t>അവനെ</a:t>
            </a:r>
            <a:r>
              <a:rPr lang="en-US" dirty="0"/>
              <a:t> </a:t>
            </a:r>
            <a:r>
              <a:rPr lang="en-US" dirty="0" err="1"/>
              <a:t>അറിഞ്ഞിട്ടില്ലായ്കകൊണ്ടു</a:t>
            </a:r>
            <a:r>
              <a:rPr lang="en-US" dirty="0"/>
              <a:t> </a:t>
            </a:r>
            <a:r>
              <a:rPr lang="en-US" dirty="0" err="1"/>
              <a:t>നമ്മെയും</a:t>
            </a:r>
            <a:r>
              <a:rPr lang="en-US" dirty="0"/>
              <a:t> </a:t>
            </a:r>
            <a:r>
              <a:rPr lang="en-US" dirty="0" err="1"/>
              <a:t>അറിയുന്നില്ല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1 </a:t>
            </a:r>
            <a:r>
              <a:rPr lang="en-US" b="1" dirty="0" err="1"/>
              <a:t>യോഹന്നാ</a:t>
            </a:r>
            <a:r>
              <a:rPr lang="en-US" b="1" dirty="0"/>
              <a:t>ൻ 3/1</a:t>
            </a:r>
            <a:endParaRPr b="1"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5153575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     എന്റെ വചനം കേട്ടു എന്നെ അയച്ചവനെ വിശ്വസിക്കുന്നവന്നു നിത്യജീവൻ ഉണ്ടു; അവൻ ന്യായവിധിയിൽ ആകാതെ മരണത്തിൽ നിന്നു ജീവങ്കലേക്കു കടന്നിരിക്കുന്നു.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      യോഹന്നാൻ5/24</a:t>
            </a:r>
            <a:endParaRPr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2D41A-73CE-4F07-A236-62C255C83DF6}"/>
              </a:ext>
            </a:extLst>
          </p:cNvPr>
          <p:cNvSpPr/>
          <p:nvPr/>
        </p:nvSpPr>
        <p:spPr>
          <a:xfrm>
            <a:off x="2052084" y="2413591"/>
            <a:ext cx="2381693" cy="28707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5153575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    </a:t>
            </a:r>
            <a:r>
              <a:rPr lang="en-US" dirty="0" err="1"/>
              <a:t>എന്റെ</a:t>
            </a:r>
            <a:r>
              <a:rPr lang="en-US" dirty="0"/>
              <a:t> </a:t>
            </a:r>
            <a:r>
              <a:rPr lang="en-US" dirty="0" err="1"/>
              <a:t>വചനം</a:t>
            </a:r>
            <a:r>
              <a:rPr lang="en-US" dirty="0"/>
              <a:t> </a:t>
            </a:r>
            <a:r>
              <a:rPr lang="en-US" dirty="0" err="1"/>
              <a:t>കേട്ടു</a:t>
            </a:r>
            <a:r>
              <a:rPr lang="en-US" dirty="0"/>
              <a:t> </a:t>
            </a:r>
            <a:r>
              <a:rPr lang="en-US" dirty="0" err="1"/>
              <a:t>എന്നെ</a:t>
            </a:r>
            <a:r>
              <a:rPr lang="en-US" dirty="0"/>
              <a:t> </a:t>
            </a:r>
            <a:r>
              <a:rPr lang="en-US" dirty="0" err="1"/>
              <a:t>അയച്ചവനെ</a:t>
            </a:r>
            <a:r>
              <a:rPr lang="en-US" dirty="0"/>
              <a:t> </a:t>
            </a:r>
            <a:r>
              <a:rPr lang="en-US" dirty="0" err="1"/>
              <a:t>വിശ്വസിക്കുന്നവന്നു</a:t>
            </a:r>
            <a:r>
              <a:rPr lang="en-US" dirty="0"/>
              <a:t> </a:t>
            </a:r>
            <a:r>
              <a:rPr lang="en-US" dirty="0" err="1"/>
              <a:t>നിത്യജീവ</a:t>
            </a:r>
            <a:r>
              <a:rPr lang="en-US" dirty="0"/>
              <a:t>ൻ </a:t>
            </a:r>
            <a:r>
              <a:rPr lang="en-US" dirty="0" err="1"/>
              <a:t>ഉണ്ടു</a:t>
            </a:r>
            <a:r>
              <a:rPr lang="en-US" dirty="0"/>
              <a:t>; </a:t>
            </a:r>
            <a:r>
              <a:rPr lang="en-US" dirty="0" err="1"/>
              <a:t>അവ</a:t>
            </a:r>
            <a:r>
              <a:rPr lang="en-US" dirty="0"/>
              <a:t>ൻ </a:t>
            </a:r>
            <a:r>
              <a:rPr lang="en-US" dirty="0" err="1">
                <a:highlight>
                  <a:srgbClr val="FFFF00"/>
                </a:highlight>
              </a:rPr>
              <a:t>ന്യായവിധിയി</a:t>
            </a:r>
            <a:r>
              <a:rPr lang="en-US" dirty="0">
                <a:highlight>
                  <a:srgbClr val="FFFF00"/>
                </a:highlight>
              </a:rPr>
              <a:t>ൽ</a:t>
            </a:r>
            <a:r>
              <a:rPr lang="en-US" dirty="0"/>
              <a:t> </a:t>
            </a:r>
            <a:r>
              <a:rPr lang="en-US" dirty="0" err="1"/>
              <a:t>ആകാതെ</a:t>
            </a:r>
            <a:r>
              <a:rPr lang="en-US" dirty="0"/>
              <a:t> </a:t>
            </a:r>
            <a:r>
              <a:rPr lang="en-US" dirty="0" err="1"/>
              <a:t>മരണത്തി</a:t>
            </a:r>
            <a:r>
              <a:rPr lang="en-US" dirty="0"/>
              <a:t>ൽ </a:t>
            </a:r>
            <a:r>
              <a:rPr lang="en-US" dirty="0" err="1"/>
              <a:t>നിന്നു</a:t>
            </a:r>
            <a:r>
              <a:rPr lang="en-US" dirty="0"/>
              <a:t> </a:t>
            </a:r>
            <a:r>
              <a:rPr lang="en-US" dirty="0" err="1"/>
              <a:t>ജീവങ്കലേക്കു</a:t>
            </a:r>
            <a:r>
              <a:rPr lang="en-US" dirty="0"/>
              <a:t> </a:t>
            </a:r>
            <a:r>
              <a:rPr lang="en-US" dirty="0" err="1"/>
              <a:t>കടന്നിരിക്കുന്നു</a:t>
            </a:r>
            <a:r>
              <a:rPr lang="en-US" dirty="0"/>
              <a:t>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      യോഹന്നാൻ5/24</a:t>
            </a:r>
            <a:endParaRPr b="1"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1828800" y="1504950"/>
            <a:ext cx="56388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മറ്റൊരുത്തനിലും രക്ഷ ഇല്ല; നാം രക്ഷിക്കപ്പെടുവാൻ ആകാശത്തിൻ കീഴിൽ മനുഷ്യരുടെ ഇടയിൽ നല്കപ്പെട്ട വേറൊരു നാമവും ഇല്ല.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അപ്പൊസ്തോലപ്രവൃത്തികൾ 4/12 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2/38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8BB03-2963-4030-8DB6-237EA64D34D8}"/>
              </a:ext>
            </a:extLst>
          </p:cNvPr>
          <p:cNvSpPr/>
          <p:nvPr/>
        </p:nvSpPr>
        <p:spPr>
          <a:xfrm>
            <a:off x="4805916" y="2466754"/>
            <a:ext cx="1286540" cy="3296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1828800" y="1504950"/>
            <a:ext cx="56388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മറ്റൊരുത്തനിലും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രക്ഷ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ഇല്ല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രക്ഷിക്കപ്പെടുവാ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ആകാശത്തി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കീഴി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മനുഷ്യരുടെ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ഇടയി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നല്കപ്പെട്ട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വേറൊരു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നാമവും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ഇല്ല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അപ്പൊസ്തോലപ്രവൃത്തിക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ൾ 4/12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2/38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1447800" y="1276350"/>
            <a:ext cx="5943600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പ്രിയമുള്ളവരേ, നാം ഇപ്പോൾ ദൈവമക്കൾ ആകുന്നു. നാം ഇന്നതു ആകും എന്നു ഇതുവരെ പ്രത്യക്ഷമായില്ല. അവൻ പ്രത്യക്ഷനാകുമ്പോൾ നാം അവനെ താൻ ഇരിക്കും പോലെ തന്നേ കാണുന്നതാകകൊണ്ടു അവനോടു സദൃശന്മാർ ആകും എന്നു നാം അറിയുന്നു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യോഹന്നാൻ 3/2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E02EF-6CFE-489B-B468-C04BCD56CB9D}"/>
              </a:ext>
            </a:extLst>
          </p:cNvPr>
          <p:cNvSpPr/>
          <p:nvPr/>
        </p:nvSpPr>
        <p:spPr>
          <a:xfrm>
            <a:off x="1447800" y="3136604"/>
            <a:ext cx="1731335" cy="32960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1447800" y="1276350"/>
            <a:ext cx="5943600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പ്രിയമുള്ളവരേ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ഇപ്പോ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ദൈവമക്ക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ആകുന്നു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ഇന്നതു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ആകും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ഇതുവരെ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പ്രത്യക്ഷമായില്ല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പ്രത്യക്ഷനാകുമ്പോ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അവനെ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ഇരിക്കും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പോലെ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തന്നേ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കാണുന്നതാകകൊണ്ടു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അവനോടു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സദൃശന്മാ</a:t>
            </a:r>
            <a:r>
              <a:rPr lang="en-US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ർ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ആകും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എന്നു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അറിയുന്നു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യോഹന്നാ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3/2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1628274" y="1428825"/>
            <a:ext cx="5915525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അവനെ കൈക്കൊണ്ടു അവന്റെ നാമത്തിൽ വിശ്വസിക്കുന്ന ഏവർക്കും ദൈവമക്കൾ ആകുവാൻ അവൻ അധികാരം കൊടുത്തു. </a:t>
            </a:r>
            <a:r>
              <a:rPr lang="en-US" sz="2000" b="1"/>
              <a:t>യോഹന്നാൻ1/12</a:t>
            </a:r>
            <a:endParaRPr sz="20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C6DDF1-8B76-4ACF-8FFF-FB300521F781}"/>
              </a:ext>
            </a:extLst>
          </p:cNvPr>
          <p:cNvSpPr/>
          <p:nvPr/>
        </p:nvSpPr>
        <p:spPr>
          <a:xfrm>
            <a:off x="1628274" y="2371061"/>
            <a:ext cx="1646554" cy="29771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1628274" y="1428825"/>
            <a:ext cx="5915525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 dirty="0" err="1"/>
              <a:t>അവനെ</a:t>
            </a:r>
            <a:r>
              <a:rPr lang="en-US" sz="2000" dirty="0"/>
              <a:t> </a:t>
            </a:r>
            <a:r>
              <a:rPr lang="en-US" sz="2000" dirty="0" err="1"/>
              <a:t>കൈക്കൊണ്ടു</a:t>
            </a:r>
            <a:r>
              <a:rPr lang="en-US" sz="2000" dirty="0"/>
              <a:t> </a:t>
            </a:r>
            <a:r>
              <a:rPr lang="en-US" sz="2000" dirty="0" err="1"/>
              <a:t>അവന്റെ</a:t>
            </a:r>
            <a:r>
              <a:rPr lang="en-US" sz="2000" dirty="0"/>
              <a:t> </a:t>
            </a:r>
            <a:r>
              <a:rPr lang="en-US" sz="2000" dirty="0" err="1"/>
              <a:t>നാമത്തി</a:t>
            </a:r>
            <a:r>
              <a:rPr lang="en-US" sz="2000" dirty="0"/>
              <a:t>ൽ </a:t>
            </a:r>
            <a:r>
              <a:rPr lang="en-US" sz="2000" dirty="0" err="1"/>
              <a:t>വിശ്വസിക്കുന്ന</a:t>
            </a:r>
            <a:r>
              <a:rPr lang="en-US" sz="2000" dirty="0"/>
              <a:t> </a:t>
            </a:r>
            <a:r>
              <a:rPr lang="en-US" sz="2000" dirty="0" err="1"/>
              <a:t>ഏവർക്കും</a:t>
            </a:r>
            <a:r>
              <a:rPr lang="en-US" sz="2000" dirty="0"/>
              <a:t> </a:t>
            </a:r>
            <a:r>
              <a:rPr lang="en-US" sz="2000" dirty="0" err="1"/>
              <a:t>ദൈവമക്ക</a:t>
            </a:r>
            <a:r>
              <a:rPr lang="en-US" sz="2000" dirty="0"/>
              <a:t>ൾ </a:t>
            </a:r>
            <a:r>
              <a:rPr lang="en-US" sz="2000" dirty="0" err="1"/>
              <a:t>ആകുവാ</a:t>
            </a:r>
            <a:r>
              <a:rPr lang="en-US" sz="2000" dirty="0"/>
              <a:t>ൻ </a:t>
            </a:r>
            <a:r>
              <a:rPr lang="en-US" sz="2000" dirty="0" err="1"/>
              <a:t>അവ</a:t>
            </a:r>
            <a:r>
              <a:rPr lang="en-US" sz="2000" dirty="0"/>
              <a:t>ൻ </a:t>
            </a:r>
            <a:r>
              <a:rPr lang="en-US" sz="2000" dirty="0" err="1">
                <a:highlight>
                  <a:srgbClr val="FFFF00"/>
                </a:highlight>
              </a:rPr>
              <a:t>അധികാരം</a:t>
            </a:r>
            <a:r>
              <a:rPr lang="en-US" sz="2000" dirty="0"/>
              <a:t> </a:t>
            </a:r>
            <a:r>
              <a:rPr lang="en-US" sz="2000" dirty="0" err="1"/>
              <a:t>കൊടുത്തു</a:t>
            </a:r>
            <a:r>
              <a:rPr lang="en-US" sz="2000" dirty="0"/>
              <a:t>. </a:t>
            </a:r>
            <a:r>
              <a:rPr lang="en-US" sz="2000" b="1" dirty="0"/>
              <a:t>യോഹന്നാൻ1/12</a:t>
            </a:r>
            <a:endParaRPr sz="2000" b="1"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ctrTitle"/>
          </p:nvPr>
        </p:nvSpPr>
        <p:spPr>
          <a:xfrm>
            <a:off x="2057400" y="2266950"/>
            <a:ext cx="4533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b="1" dirty="0" err="1"/>
              <a:t>യേശുവിനെ</a:t>
            </a:r>
            <a:r>
              <a:rPr lang="en-US" sz="2000" b="1" dirty="0"/>
              <a:t> </a:t>
            </a:r>
            <a:r>
              <a:rPr lang="en-US" sz="2000" b="1" dirty="0" err="1"/>
              <a:t>കർത്താവു</a:t>
            </a:r>
            <a:r>
              <a:rPr lang="en-US" sz="2000" b="1" dirty="0"/>
              <a:t> </a:t>
            </a:r>
            <a:r>
              <a:rPr lang="en-US" sz="2000" b="1" dirty="0" err="1"/>
              <a:t>എന്നു</a:t>
            </a:r>
            <a:r>
              <a:rPr lang="en-US" sz="2000" b="1" dirty="0"/>
              <a:t> </a:t>
            </a:r>
            <a:r>
              <a:rPr lang="en-US" sz="2000" b="1" dirty="0" err="1"/>
              <a:t>വായികൊണ്ടു</a:t>
            </a:r>
            <a:r>
              <a:rPr lang="en-US" sz="2000" b="1" dirty="0"/>
              <a:t> </a:t>
            </a:r>
            <a:r>
              <a:rPr lang="en-US" sz="2000" b="1" dirty="0" err="1"/>
              <a:t>ഏറ്റുപറകയും</a:t>
            </a:r>
            <a:r>
              <a:rPr lang="en-US" sz="2000" b="1" dirty="0"/>
              <a:t> </a:t>
            </a:r>
            <a:r>
              <a:rPr lang="en-US" sz="2000" b="1" dirty="0" err="1"/>
              <a:t>ദൈവം</a:t>
            </a:r>
            <a:r>
              <a:rPr lang="en-US" sz="2000" b="1" dirty="0"/>
              <a:t> </a:t>
            </a:r>
            <a:r>
              <a:rPr lang="en-US" sz="2000" b="1" dirty="0" err="1"/>
              <a:t>അവനെ</a:t>
            </a:r>
            <a:r>
              <a:rPr lang="en-US" sz="2000" b="1" dirty="0"/>
              <a:t> </a:t>
            </a:r>
            <a:r>
              <a:rPr lang="en-US" sz="2000" b="1" dirty="0" err="1"/>
              <a:t>മരിച്ചവരി</a:t>
            </a:r>
            <a:r>
              <a:rPr lang="en-US" sz="2000" b="1" dirty="0"/>
              <a:t>ൽ </a:t>
            </a:r>
            <a:r>
              <a:rPr lang="en-US" sz="2000" b="1" dirty="0" err="1"/>
              <a:t>നിന്നു</a:t>
            </a:r>
            <a:r>
              <a:rPr lang="en-US" sz="2000" b="1" dirty="0"/>
              <a:t> </a:t>
            </a:r>
            <a:r>
              <a:rPr lang="en-US" sz="2000" b="1" dirty="0" err="1"/>
              <a:t>ഉയിർത്തെഴുന്നേല്പിച്ചു</a:t>
            </a:r>
            <a:r>
              <a:rPr lang="en-US" sz="2000" b="1" dirty="0"/>
              <a:t> </a:t>
            </a:r>
            <a:r>
              <a:rPr lang="en-US" sz="2000" b="1" dirty="0" err="1"/>
              <a:t>എന്നു</a:t>
            </a:r>
            <a:r>
              <a:rPr lang="en-US" sz="2000" b="1" dirty="0"/>
              <a:t> </a:t>
            </a:r>
            <a:r>
              <a:rPr lang="en-US" sz="2000" b="1" dirty="0" err="1"/>
              <a:t>ഹൃദയംകൊണ്ടു</a:t>
            </a:r>
            <a:r>
              <a:rPr lang="en-US" sz="2000" b="1" dirty="0"/>
              <a:t> </a:t>
            </a:r>
            <a:r>
              <a:rPr lang="en-US" sz="2000" b="1" dirty="0" err="1"/>
              <a:t>വിശ്വസിക്കയും</a:t>
            </a:r>
            <a:r>
              <a:rPr lang="en-US" sz="2000" b="1" dirty="0"/>
              <a:t> </a:t>
            </a:r>
            <a:r>
              <a:rPr lang="en-US" sz="2000" b="1" dirty="0" err="1"/>
              <a:t>ചെയ്താ</a:t>
            </a:r>
            <a:r>
              <a:rPr lang="en-US" sz="2000" b="1" dirty="0"/>
              <a:t>ൽ </a:t>
            </a:r>
            <a:r>
              <a:rPr lang="en-US" sz="2000" b="1" dirty="0" err="1"/>
              <a:t>നീ</a:t>
            </a:r>
            <a:r>
              <a:rPr lang="en-US" sz="2000" b="1" dirty="0"/>
              <a:t> </a:t>
            </a:r>
            <a:r>
              <a:rPr lang="en-US" sz="2000" b="1" dirty="0" err="1"/>
              <a:t>രക്ഷിക്കപ്പെടും</a:t>
            </a:r>
            <a:r>
              <a:rPr lang="en-US" sz="2000" b="1" dirty="0"/>
              <a:t> .</a:t>
            </a:r>
            <a:endParaRPr sz="2000" b="1"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2457500" y="3486150"/>
            <a:ext cx="4229100" cy="13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 err="1">
                <a:solidFill>
                  <a:schemeClr val="dk1"/>
                </a:solidFill>
              </a:rPr>
              <a:t>റോമ</a:t>
            </a:r>
            <a:r>
              <a:rPr lang="en-US" sz="2000" b="1" dirty="0">
                <a:solidFill>
                  <a:schemeClr val="dk1"/>
                </a:solidFill>
              </a:rPr>
              <a:t>ർ 10/9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76FE7-C606-4084-A3FD-7579D373CA12}"/>
              </a:ext>
            </a:extLst>
          </p:cNvPr>
          <p:cNvSpPr/>
          <p:nvPr/>
        </p:nvSpPr>
        <p:spPr>
          <a:xfrm>
            <a:off x="2057400" y="2806995"/>
            <a:ext cx="2514600" cy="30834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19D49D2-F4C8-49B7-A257-6844AAEB9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 descr="alexander-michl-g8PFVtzzkYA-unsplas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514350"/>
            <a:ext cx="6553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>
            <a:spLocks noGrp="1"/>
          </p:cNvSpPr>
          <p:nvPr>
            <p:ph type="title" idx="4294967295"/>
          </p:nvPr>
        </p:nvSpPr>
        <p:spPr>
          <a:xfrm>
            <a:off x="5695725" y="717825"/>
            <a:ext cx="19965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1905000" y="3181350"/>
            <a:ext cx="5867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ഒരുത്തൻ ക്രിസ്തുവിലായാൽ അവൻ പുതിയ സൃഷ്ടി ആകുന്നു; പഴയതു കഴിഞ്ഞുപോയി, ഇതാ, അതു പുതുതായി തീർന്നിരിക്കുന്നു.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കൊരിന്ത്യർ 5/17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C20A5-EA54-4506-AF52-351F1F4AEB67}"/>
              </a:ext>
            </a:extLst>
          </p:cNvPr>
          <p:cNvSpPr/>
          <p:nvPr/>
        </p:nvSpPr>
        <p:spPr>
          <a:xfrm>
            <a:off x="2009553" y="3519377"/>
            <a:ext cx="2349796" cy="30834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 descr="alexander-michl-g8PFVtzzkYA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514350"/>
            <a:ext cx="6553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>
            <a:spLocks noGrp="1"/>
          </p:cNvSpPr>
          <p:nvPr>
            <p:ph type="title" idx="4294967295"/>
          </p:nvPr>
        </p:nvSpPr>
        <p:spPr>
          <a:xfrm>
            <a:off x="5695725" y="717825"/>
            <a:ext cx="19965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1905000" y="3181350"/>
            <a:ext cx="58674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ഒരുത്ത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ക്രിസ്തുവിലായാ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അവ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പുതിയ</a:t>
            </a:r>
            <a:r>
              <a:rPr lang="en-US" sz="2000" b="1" i="0" u="none" strike="noStrike" cap="none" dirty="0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സൃഷ്ടി</a:t>
            </a:r>
            <a:r>
              <a:rPr lang="en-US" sz="2000" b="1" i="0" u="none" strike="noStrike" cap="none" dirty="0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ആകുന്നു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പഴയതു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കഴിഞ്ഞുപോയി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ഇതാ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അതു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പുതുതായി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തീർന്നിരിക്കുന്നു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കൊരിന്ത്യ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ർ 5/17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 descr="melissa-askew-tSlvoSZK77c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514350"/>
            <a:ext cx="6553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1509823" y="3151863"/>
            <a:ext cx="612435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ഞാ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നിങ്ങളെ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സ്നേഹിച്ചിരിക്കുന്നതുപോലെ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നിങ്ങളും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തമ്മി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തമ്മി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സ്നേഹിക്കേണം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എന്നാകുന്നു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എന്റെ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കല്പന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യോഹന്നാൻ15/12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8BD177-720E-4B09-A830-CF26F682AD4A}"/>
              </a:ext>
            </a:extLst>
          </p:cNvPr>
          <p:cNvSpPr/>
          <p:nvPr/>
        </p:nvSpPr>
        <p:spPr>
          <a:xfrm>
            <a:off x="3848986" y="3773547"/>
            <a:ext cx="2424224" cy="26682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 descr="melissa-askew-tSlvoSZK77c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514350"/>
            <a:ext cx="6553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1509823" y="3151863"/>
            <a:ext cx="612435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ഞാ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നിങ്ങളെ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സ്നേഹിച്ചിരിക്കുന്നതുപോലെ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നിങ്ങളും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തമ്മി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തമ്മി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സ്നേഹിക്കേണം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എന്നാകുന്നു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എന്റെ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കല്പന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യോഹന്നാൻ15/12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>
            <a:off x="1676400" y="1733550"/>
            <a:ext cx="5181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ഒരു മനുഷ്യൻ സർവ്വലോകവും നേടീട്ടും തന്റെ ജീവനെ നഷ്ടപ്പെടുത്തിയാൽ അവന്നു എന്തു പ്രയോജനം? അല്ല, തന്റെ ജീവനെ വീണ്ടുകൊൾവാൻ മനുഷ്യൻ എന്തു മറുവില കൊടുക്കും?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മത്തായി 16/26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7B719-E2F4-49CA-B270-72093B343A9D}"/>
              </a:ext>
            </a:extLst>
          </p:cNvPr>
          <p:cNvSpPr/>
          <p:nvPr/>
        </p:nvSpPr>
        <p:spPr>
          <a:xfrm>
            <a:off x="3997842" y="2105248"/>
            <a:ext cx="1424763" cy="23391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>
            <a:off x="1676400" y="1733550"/>
            <a:ext cx="5181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ഒരു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മനുഷ്യ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സർവ്വലോകവും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നേടീട്ടും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തന്റെ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ജീവനെ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നഷ്ടപ്പെടുത്തിയാ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അവന്നു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എന്തു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പ്രയോജനം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അല്ല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തന്റെ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ജീവനെ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വീണ്ടുകൊൾവാ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മനുഷ്യ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ൻ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എന്തു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മറുവില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കൊടുക്കും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മത്തായി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16/26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ctrTitle" idx="4294967295"/>
          </p:nvPr>
        </p:nvSpPr>
        <p:spPr>
          <a:xfrm>
            <a:off x="1828800" y="2266950"/>
            <a:ext cx="28483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കർത്താവായ യേശുവിൽ വിശ്വസിക്ക; എന്നാൽ നീയും നിന്റെ കുടുംബവുംരക്ഷപ്രാപിക്കും .</a:t>
            </a:r>
            <a:br>
              <a:rPr lang="en-US" sz="2000" b="1" i="0" u="none" strike="noStrike" cap="none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r>
              <a:rPr lang="en-US" sz="2000" b="1" i="0" u="none" strike="noStrike" cap="none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അപോസ്തോല  പ്രവൃത്തികൾ 16/31</a:t>
            </a:r>
            <a:endParaRPr sz="2000" b="1" i="0" u="none" strike="noStrike" cap="none">
              <a:solidFill>
                <a:schemeClr val="l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01" name="Google Shape;201;p24" descr="john-mark-smith-9QTQFihyles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200150"/>
            <a:ext cx="2286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644EAE-F6EF-4A83-AAFA-817532975C18}"/>
              </a:ext>
            </a:extLst>
          </p:cNvPr>
          <p:cNvSpPr/>
          <p:nvPr/>
        </p:nvSpPr>
        <p:spPr>
          <a:xfrm>
            <a:off x="3870251" y="2571750"/>
            <a:ext cx="701749" cy="18208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ctrTitle" idx="4294967295"/>
          </p:nvPr>
        </p:nvSpPr>
        <p:spPr>
          <a:xfrm>
            <a:off x="1828800" y="2266950"/>
            <a:ext cx="28483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കർത്താവായ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യേശുവി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ൽ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വിശ്വസിക്ക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എന്നാ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ൽ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നീയും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നിന്റെ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കുടുംബവും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Patrick Hand SC"/>
                <a:ea typeface="Patrick Hand SC"/>
                <a:cs typeface="Patrick Hand SC"/>
                <a:sym typeface="Patrick Hand SC"/>
              </a:rPr>
              <a:t>രക്ഷ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പ്രാപിക്കും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.</a:t>
            </a:r>
            <a:b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അപോസ്തോല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പ്രവൃത്തിക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ൾ 16/31</a:t>
            </a:r>
            <a:endParaRPr sz="2000" b="1" i="0" u="none" strike="noStrike" cap="none" dirty="0">
              <a:solidFill>
                <a:schemeClr val="l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01" name="Google Shape;201;p24" descr="john-mark-smith-9QTQFihyles-unspla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200150"/>
            <a:ext cx="22860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ctrTitle" idx="4294967295"/>
          </p:nvPr>
        </p:nvSpPr>
        <p:spPr>
          <a:xfrm>
            <a:off x="1905000" y="895350"/>
            <a:ext cx="60198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ഞാ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ൻ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തന്നേ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വഴിയും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സത്യവും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ജീവനും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ആകുന്നു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ഞാ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ൻ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മുഖാന്തരമല്ലാതെ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ആരും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പിതാവിന്റെ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അടുക്കൽഎത്തുന്നില്ല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യോഹന്നാ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ൻ 14/6.</a:t>
            </a:r>
            <a:endParaRPr sz="2400" b="1" i="0" u="none" strike="noStrike" cap="none" dirty="0">
              <a:solidFill>
                <a:schemeClr val="l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90661-FC45-4D4E-BF31-FFC6A41FE857}"/>
              </a:ext>
            </a:extLst>
          </p:cNvPr>
          <p:cNvSpPr/>
          <p:nvPr/>
        </p:nvSpPr>
        <p:spPr>
          <a:xfrm>
            <a:off x="3689498" y="1828800"/>
            <a:ext cx="2881423" cy="32960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ctrTitle" idx="4294967295"/>
          </p:nvPr>
        </p:nvSpPr>
        <p:spPr>
          <a:xfrm>
            <a:off x="1905000" y="895350"/>
            <a:ext cx="60198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br>
              <a:rPr lang="en-US" sz="2000" b="0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ഞാ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ൻ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തന്നേ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വഴിയും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സത്യവും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ജീവനും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ആകുന്നു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;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ഞാ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ൻ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മുഖാന്തരമല്ലാതെ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ആരും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Patrick Hand SC"/>
                <a:ea typeface="Patrick Hand SC"/>
                <a:cs typeface="Patrick Hand SC"/>
                <a:sym typeface="Patrick Hand SC"/>
              </a:rPr>
              <a:t>പിതാവിന്റെ</a:t>
            </a:r>
            <a:r>
              <a:rPr lang="en-US" sz="2400" b="1" i="0" u="none" strike="noStrike" cap="none" dirty="0">
                <a:solidFill>
                  <a:schemeClr val="lt1"/>
                </a:solidFill>
                <a:highlight>
                  <a:srgbClr val="FFFF00"/>
                </a:highlight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അടുക്കൽഎത്തുന്നില്ല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</a:br>
            <a:r>
              <a:rPr lang="en-US" sz="2400" b="1" i="0" u="none" strike="noStrike" cap="none" dirty="0" err="1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യോഹന്നാ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ൻ 14/6.</a:t>
            </a:r>
            <a:endParaRPr sz="2400" b="1" i="0" u="none" strike="noStrike" cap="none" dirty="0">
              <a:solidFill>
                <a:schemeClr val="l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ctrTitle"/>
          </p:nvPr>
        </p:nvSpPr>
        <p:spPr>
          <a:xfrm>
            <a:off x="2057400" y="2266950"/>
            <a:ext cx="4533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b="1" dirty="0" err="1"/>
              <a:t>യേശുവിനെ</a:t>
            </a:r>
            <a:r>
              <a:rPr lang="en-US" sz="2000" b="1" dirty="0"/>
              <a:t> </a:t>
            </a:r>
            <a:r>
              <a:rPr lang="en-US" sz="2000" b="1" dirty="0" err="1"/>
              <a:t>കർത്താവു</a:t>
            </a:r>
            <a:r>
              <a:rPr lang="en-US" sz="2000" b="1" dirty="0"/>
              <a:t> </a:t>
            </a:r>
            <a:r>
              <a:rPr lang="en-US" sz="2000" b="1" dirty="0" err="1"/>
              <a:t>എന്നു</a:t>
            </a:r>
            <a:r>
              <a:rPr lang="en-US" sz="2000" b="1" dirty="0"/>
              <a:t> </a:t>
            </a:r>
            <a:r>
              <a:rPr lang="en-US" sz="2000" b="1" dirty="0" err="1"/>
              <a:t>വായികൊണ്ടു</a:t>
            </a:r>
            <a:r>
              <a:rPr lang="en-US" sz="2000" b="1" dirty="0"/>
              <a:t> </a:t>
            </a:r>
            <a:r>
              <a:rPr lang="en-US" sz="2000" b="1" dirty="0" err="1"/>
              <a:t>ഏറ്റുപറകയും</a:t>
            </a:r>
            <a:r>
              <a:rPr lang="en-US" sz="2000" b="1" dirty="0"/>
              <a:t> </a:t>
            </a:r>
            <a:r>
              <a:rPr lang="en-US" sz="2000" b="1" dirty="0" err="1"/>
              <a:t>ദൈവം</a:t>
            </a:r>
            <a:r>
              <a:rPr lang="en-US" sz="2000" b="1" dirty="0"/>
              <a:t> </a:t>
            </a:r>
            <a:r>
              <a:rPr lang="en-US" sz="2000" b="1" dirty="0" err="1"/>
              <a:t>അവനെ</a:t>
            </a:r>
            <a:r>
              <a:rPr lang="en-US" sz="2000" b="1" dirty="0"/>
              <a:t> </a:t>
            </a:r>
            <a:r>
              <a:rPr lang="en-US" sz="2000" b="1" dirty="0" err="1"/>
              <a:t>മരിച്ചവരി</a:t>
            </a:r>
            <a:r>
              <a:rPr lang="en-US" sz="2000" b="1" dirty="0"/>
              <a:t>ൽ </a:t>
            </a:r>
            <a:r>
              <a:rPr lang="en-US" sz="2000" b="1" dirty="0" err="1"/>
              <a:t>നിന്നു</a:t>
            </a:r>
            <a:r>
              <a:rPr lang="en-US" sz="2000" b="1" dirty="0"/>
              <a:t> </a:t>
            </a:r>
            <a:r>
              <a:rPr lang="en-US" sz="2000" b="1" dirty="0" err="1"/>
              <a:t>ഉയിർത്തെഴുന്നേല്പിച്ചു</a:t>
            </a:r>
            <a:r>
              <a:rPr lang="en-US" sz="2000" b="1" dirty="0"/>
              <a:t> </a:t>
            </a:r>
            <a:r>
              <a:rPr lang="en-US" sz="2000" b="1" dirty="0" err="1"/>
              <a:t>എന്നു</a:t>
            </a:r>
            <a:r>
              <a:rPr lang="en-US" sz="2000" b="1" dirty="0"/>
              <a:t> </a:t>
            </a:r>
            <a:r>
              <a:rPr lang="en-US" sz="2000" b="1" dirty="0" err="1"/>
              <a:t>ഹൃദയംകൊണ്ടു</a:t>
            </a:r>
            <a:r>
              <a:rPr lang="en-US" sz="2000" b="1" dirty="0"/>
              <a:t> </a:t>
            </a:r>
            <a:r>
              <a:rPr lang="en-US" sz="2000" b="1" dirty="0" err="1">
                <a:highlight>
                  <a:srgbClr val="FFFF00"/>
                </a:highlight>
              </a:rPr>
              <a:t>വിശ്വസിക്കയും</a:t>
            </a:r>
            <a:r>
              <a:rPr lang="en-US" sz="2000" b="1" dirty="0"/>
              <a:t> </a:t>
            </a:r>
            <a:r>
              <a:rPr lang="en-US" sz="2000" b="1" dirty="0" err="1"/>
              <a:t>ചെയ്താ</a:t>
            </a:r>
            <a:r>
              <a:rPr lang="en-US" sz="2000" b="1" dirty="0"/>
              <a:t>ൽ </a:t>
            </a:r>
            <a:r>
              <a:rPr lang="en-US" sz="2000" b="1" dirty="0" err="1"/>
              <a:t>നീ</a:t>
            </a:r>
            <a:r>
              <a:rPr lang="en-US" sz="2000" b="1" dirty="0"/>
              <a:t> </a:t>
            </a:r>
            <a:r>
              <a:rPr lang="en-US" sz="2000" b="1" dirty="0" err="1"/>
              <a:t>രക്ഷിക്കപ്പെടും</a:t>
            </a:r>
            <a:r>
              <a:rPr lang="en-US" sz="2000" b="1" dirty="0"/>
              <a:t> .</a:t>
            </a:r>
            <a:endParaRPr sz="2000" b="1"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2457500" y="3486150"/>
            <a:ext cx="4229100" cy="13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>
                <a:solidFill>
                  <a:schemeClr val="dk1"/>
                </a:solidFill>
              </a:rPr>
              <a:t>റോമർ 10/9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63D453-75A0-4888-B472-9B9995964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/>
          <p:nvPr/>
        </p:nvSpPr>
        <p:spPr>
          <a:xfrm>
            <a:off x="1981200" y="2114550"/>
            <a:ext cx="5562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ജീവപുസ്തകത്തി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പേരെഴുതിക്കാണാത്ത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ഏവനെയും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തീപ്പൊയ്കയി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തള്ളിയിടും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വെളിപ്പാടു20/15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1B6F4-A1E6-44FA-B283-CDE4D25AFD3E}"/>
              </a:ext>
            </a:extLst>
          </p:cNvPr>
          <p:cNvSpPr/>
          <p:nvPr/>
        </p:nvSpPr>
        <p:spPr>
          <a:xfrm>
            <a:off x="2066260" y="2776269"/>
            <a:ext cx="2048540" cy="2752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/>
          <p:nvPr/>
        </p:nvSpPr>
        <p:spPr>
          <a:xfrm>
            <a:off x="1981200" y="2114550"/>
            <a:ext cx="5562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ജീവപുസ്തകത്തി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പേരെഴുതിക്കാണാത്ത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ഏവനെയും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തീപ്പൊയ്കയി</a:t>
            </a:r>
            <a:r>
              <a:rPr lang="en-US" sz="2000" b="0" i="0" u="none" strike="noStrike" cap="none" dirty="0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ൽ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തള്ളിയിടും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വെളിപ്പാടു20/15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1488558" y="1294497"/>
            <a:ext cx="558209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കെടുന്ന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ബീജത്താലല്ല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കെടാത്തതിനാ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ജീവനുള്ളതും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നിലനില്ക്കുന്നതുമായ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ദൈവവചനത്താ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തന്നേ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വീണ്ടും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ജനിച്ചിരിക്കുന്നു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                            1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പത്രൊസ്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1/23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2C2B81-C9BE-4393-81F5-C636B178C11F}"/>
              </a:ext>
            </a:extLst>
          </p:cNvPr>
          <p:cNvSpPr/>
          <p:nvPr/>
        </p:nvSpPr>
        <p:spPr>
          <a:xfrm>
            <a:off x="1594884" y="2254102"/>
            <a:ext cx="2679404" cy="23391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1488558" y="1294497"/>
            <a:ext cx="558209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കെടുന്ന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ബീജത്താലല്ല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കെടാത്തതിനാ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ൽ,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ജീവനുള്ളതും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നിലനില്ക്കുന്നതുമായ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ദൈവവചനത്താ</a:t>
            </a:r>
            <a:r>
              <a:rPr lang="en-US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ൽ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തന്നേ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നിങ്ങ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വീണ്ടും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ജനിച്ചിരിക്കുന്നു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                            1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പത്രൊസ്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1/23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2360428" y="1833106"/>
            <a:ext cx="4572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കർത്താവു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രക്ഷിക്കപ്പെടുന്നവരെ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ദിനംപ്രതി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സഭയോടു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ചേർത്തുകൊണ്ടിരുന്നു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അപ്പൊസ്തോലപ്രവൃത്തിക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ൾ 2/46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02737-95AF-4893-908D-1296765A3BFF}"/>
              </a:ext>
            </a:extLst>
          </p:cNvPr>
          <p:cNvSpPr/>
          <p:nvPr/>
        </p:nvSpPr>
        <p:spPr>
          <a:xfrm>
            <a:off x="3774559" y="2158409"/>
            <a:ext cx="1562986" cy="28707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2360428" y="1833106"/>
            <a:ext cx="4572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കർത്താവു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രക്ഷിക്കപ്പെടുന്നവരെ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ദിനംപ്രതി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സഭയോടു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ചേർത്തുകൊണ്ടിരുന്നു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അപ്പൊസ്തോലപ്രവൃത്തിക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ൾ 2/46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ctrTitle"/>
          </p:nvPr>
        </p:nvSpPr>
        <p:spPr>
          <a:xfrm>
            <a:off x="2286000" y="1962150"/>
            <a:ext cx="480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000"/>
              <a:t>വിശ്വാസത്താൽനീതീകരിക്കപ്പെട്ടിട്ടു നമ്മുടെ നമ്മുടെ കർത്താവായ യേശുക്രിസ്തുമൂലം നമുക്കു ദൈവത്തോടു സമാധാനം ഉണ്ടു. </a:t>
            </a:r>
            <a:r>
              <a:rPr lang="en-US" sz="2000" b="1"/>
              <a:t>റോമർ5/1</a:t>
            </a:r>
            <a:endParaRPr sz="20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D9B3E8-416E-461F-9E42-EF66AC709EEB}"/>
              </a:ext>
            </a:extLst>
          </p:cNvPr>
          <p:cNvSpPr/>
          <p:nvPr/>
        </p:nvSpPr>
        <p:spPr>
          <a:xfrm>
            <a:off x="4497572" y="2711302"/>
            <a:ext cx="1584251" cy="23391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ctrTitle"/>
          </p:nvPr>
        </p:nvSpPr>
        <p:spPr>
          <a:xfrm>
            <a:off x="2286000" y="1962150"/>
            <a:ext cx="480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000" dirty="0" err="1"/>
              <a:t>വിശ്വാസത്താൽനീതീകരിക്കപ്പെട്ടിട്ടു</a:t>
            </a:r>
            <a:r>
              <a:rPr lang="en-US" sz="2000" dirty="0"/>
              <a:t> </a:t>
            </a:r>
            <a:r>
              <a:rPr lang="en-US" sz="2000" dirty="0" err="1"/>
              <a:t>നമ്മുടെ</a:t>
            </a:r>
            <a:r>
              <a:rPr lang="en-US" sz="2000" dirty="0"/>
              <a:t> </a:t>
            </a:r>
            <a:r>
              <a:rPr lang="en-US" sz="2000" dirty="0" err="1"/>
              <a:t>നമ്മുടെ</a:t>
            </a:r>
            <a:r>
              <a:rPr lang="en-US" sz="2000" dirty="0"/>
              <a:t> </a:t>
            </a:r>
            <a:r>
              <a:rPr lang="en-US" sz="2000" dirty="0" err="1"/>
              <a:t>കർത്താവായ</a:t>
            </a:r>
            <a:r>
              <a:rPr lang="en-US" sz="2000" dirty="0"/>
              <a:t> </a:t>
            </a:r>
            <a:r>
              <a:rPr lang="en-US" sz="2000" dirty="0" err="1"/>
              <a:t>യേശുക്രിസ്തുമൂലം</a:t>
            </a:r>
            <a:r>
              <a:rPr lang="en-US" sz="2000" dirty="0"/>
              <a:t> </a:t>
            </a:r>
            <a:r>
              <a:rPr lang="en-US" sz="2000" dirty="0" err="1"/>
              <a:t>നമുക്കു</a:t>
            </a:r>
            <a:r>
              <a:rPr lang="en-US" sz="2000" dirty="0"/>
              <a:t> </a:t>
            </a:r>
            <a:r>
              <a:rPr lang="en-US" sz="2000" dirty="0" err="1"/>
              <a:t>ദൈവത്തോടു</a:t>
            </a:r>
            <a:r>
              <a:rPr lang="en-US" sz="2000" dirty="0"/>
              <a:t> </a:t>
            </a:r>
            <a:r>
              <a:rPr lang="en-US" sz="2000" dirty="0" err="1">
                <a:highlight>
                  <a:srgbClr val="FFFF00"/>
                </a:highlight>
              </a:rPr>
              <a:t>സമാധാനം</a:t>
            </a:r>
            <a:r>
              <a:rPr lang="en-US" sz="2000" dirty="0"/>
              <a:t> </a:t>
            </a:r>
            <a:r>
              <a:rPr lang="en-US" sz="2000" dirty="0" err="1"/>
              <a:t>ഉണ്ടു</a:t>
            </a:r>
            <a:r>
              <a:rPr lang="en-US" sz="2000" dirty="0"/>
              <a:t>. </a:t>
            </a:r>
            <a:r>
              <a:rPr lang="en-US" sz="2000" b="1" dirty="0"/>
              <a:t>റോമർ5/1</a:t>
            </a:r>
            <a:endParaRPr sz="2000" b="1"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2512828" y="60472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കർത്താവിന്റെ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നാമത്തെ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വിളിച്ചപേക്ഷിക്കുന്ന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ഏവനും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രക്ഷിക്കപ്പെടും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റോമ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ർ 10/13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0" descr="bible-194877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419350"/>
            <a:ext cx="3587358" cy="272415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E9EEF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65995F-5E3E-4186-BA49-3EDEE6E6F05C}"/>
              </a:ext>
            </a:extLst>
          </p:cNvPr>
          <p:cNvSpPr/>
          <p:nvPr/>
        </p:nvSpPr>
        <p:spPr>
          <a:xfrm>
            <a:off x="2512828" y="935665"/>
            <a:ext cx="3452037" cy="3189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2512828" y="604726"/>
            <a:ext cx="4572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കർത്താവിന്റെ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നാമത്തെ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വിളിച്ചപേക്ഷിക്കുന്ന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ഏവനും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രക്ഷിക്കപ്പെടും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റോമ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ർ 10/13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0" descr="bible-194877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419350"/>
            <a:ext cx="3587358" cy="272415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E9EE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1676400" y="1047750"/>
            <a:ext cx="3048000" cy="284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ഒരുവ്യത്യാസവുമില്ല; എല്ലാവരും പാപം ചെയ്തു ദൈവതേജസ്സു ഇല്ലാത്തവരായി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/>
              <a:t>ത്തീർന്നു. </a:t>
            </a:r>
            <a:r>
              <a:rPr lang="en-US" b="1"/>
              <a:t>റോമർ3/23</a:t>
            </a:r>
            <a:endParaRPr b="1"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60626">
            <a:off x="5543209" y="1329978"/>
            <a:ext cx="1941583" cy="196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75476C-255D-44FD-BF09-5673D2B2544C}"/>
              </a:ext>
            </a:extLst>
          </p:cNvPr>
          <p:cNvSpPr/>
          <p:nvPr/>
        </p:nvSpPr>
        <p:spPr>
          <a:xfrm>
            <a:off x="2562447" y="1786270"/>
            <a:ext cx="2009553" cy="24454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5977F2-BFE2-4C73-9552-29D8F7E89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1524000" y="971550"/>
            <a:ext cx="62607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ക്രിസ്തുവോ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പാപിക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ആയിരിക്കുമ്പോ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തന്നേ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നമുക്കുവേണ്ടി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മരിക്കയാ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ൽ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ദൈവം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തനിക്കു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നമ്മോടുള്ള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സ്നേഹത്തെ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പ്രദർശിപ്പിക്കുന്നു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റോമ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ർ 5/8</a:t>
            </a:r>
            <a:endParaRPr sz="2000" b="1" i="0" u="none" strike="noStrike" cap="none" dirty="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BC6699-DB71-4855-A281-29071CAE1285}"/>
              </a:ext>
            </a:extLst>
          </p:cNvPr>
          <p:cNvSpPr/>
          <p:nvPr/>
        </p:nvSpPr>
        <p:spPr>
          <a:xfrm>
            <a:off x="1446028" y="1648048"/>
            <a:ext cx="1998921" cy="30834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1524000" y="971550"/>
            <a:ext cx="62607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ക്രിസ്തുവോ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നാം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പാപിക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ആയിരിക്കുമ്പോ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ൾ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തന്നേ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നമുക്കുവേണ്ടി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മരിക്കയാ</a:t>
            </a:r>
            <a:r>
              <a:rPr lang="en-US" sz="2000" b="1" i="0" u="none" strike="noStrike" cap="none" dirty="0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ൽ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ദൈവം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തനിക്കു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നമ്മോടുള്ള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സ്നേഹത്തെ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പ്രദർശിപ്പിക്കുന്നു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റോമ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ർ 5/8</a:t>
            </a:r>
            <a:endParaRPr sz="2000" b="1" i="0" u="none" strike="noStrike" cap="none" dirty="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ctrTitle"/>
          </p:nvPr>
        </p:nvSpPr>
        <p:spPr>
          <a:xfrm>
            <a:off x="2721180" y="1874891"/>
            <a:ext cx="406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000" dirty="0"/>
              <a:t> </a:t>
            </a:r>
            <a:r>
              <a:rPr lang="ml-IN" sz="2000" dirty="0"/>
              <a:t>കർത്താവായ യേശുക്രിസ്തുവിന് നന്ദി</a:t>
            </a:r>
            <a:r>
              <a:rPr lang="en-US" sz="2000" dirty="0"/>
              <a:t>….</a:t>
            </a:r>
            <a:endParaRPr sz="2000" dirty="0"/>
          </a:p>
        </p:txBody>
      </p:sp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pic>
        <p:nvPicPr>
          <p:cNvPr id="250" name="Google Shape;250;p33" descr="IMG-20200110-WA00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1676400" y="1047750"/>
            <a:ext cx="3048000" cy="284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 err="1"/>
              <a:t>ഒരുവ്യത്യാസവുമില്ല</a:t>
            </a:r>
            <a:r>
              <a:rPr lang="en-US" dirty="0"/>
              <a:t>; </a:t>
            </a:r>
            <a:r>
              <a:rPr lang="en-US" dirty="0" err="1"/>
              <a:t>എല്ലാവരും</a:t>
            </a:r>
            <a:r>
              <a:rPr lang="en-US" dirty="0"/>
              <a:t> </a:t>
            </a:r>
            <a:r>
              <a:rPr lang="en-US" dirty="0" err="1"/>
              <a:t>പാപം</a:t>
            </a:r>
            <a:r>
              <a:rPr lang="en-US" dirty="0"/>
              <a:t> </a:t>
            </a:r>
            <a:r>
              <a:rPr lang="en-US" dirty="0" err="1"/>
              <a:t>ചെയ്തു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ദൈവതേജസ്സു</a:t>
            </a:r>
            <a:r>
              <a:rPr lang="en-US" dirty="0"/>
              <a:t> </a:t>
            </a:r>
            <a:r>
              <a:rPr lang="en-US" dirty="0" err="1"/>
              <a:t>ഇല്ലാത്തവരായി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 err="1"/>
              <a:t>ത്തീർന്നു</a:t>
            </a:r>
            <a:r>
              <a:rPr lang="en-US" dirty="0"/>
              <a:t>. </a:t>
            </a:r>
            <a:r>
              <a:rPr lang="en-US" b="1" dirty="0"/>
              <a:t>റോമർ3/23</a:t>
            </a:r>
            <a:endParaRPr b="1" dirty="0"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60626">
            <a:off x="5543209" y="1329978"/>
            <a:ext cx="1941583" cy="196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698A9D7-B0EC-426F-AB3A-272FE0A11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1295400" y="742950"/>
            <a:ext cx="3276600" cy="314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b="1"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     </a:t>
            </a:r>
            <a:r>
              <a:rPr lang="en-US" dirty="0" err="1"/>
              <a:t>വിശ്വസിക്കയും</a:t>
            </a:r>
            <a:r>
              <a:rPr lang="en-US" dirty="0"/>
              <a:t> </a:t>
            </a:r>
            <a:r>
              <a:rPr lang="en-US" dirty="0" err="1"/>
              <a:t>സ്നാനം</a:t>
            </a:r>
            <a:r>
              <a:rPr lang="en-US" dirty="0"/>
              <a:t> </a:t>
            </a:r>
            <a:r>
              <a:rPr lang="en-US" dirty="0" err="1"/>
              <a:t>ഏൽക്കയും</a:t>
            </a:r>
            <a:r>
              <a:rPr lang="en-US" dirty="0"/>
              <a:t> </a:t>
            </a:r>
            <a:r>
              <a:rPr lang="en-US" dirty="0" err="1"/>
              <a:t>ചെയ്യുന്നവ</a:t>
            </a:r>
            <a:r>
              <a:rPr lang="en-US" dirty="0"/>
              <a:t>ൻ </a:t>
            </a:r>
            <a:r>
              <a:rPr lang="en-US" dirty="0" err="1"/>
              <a:t>രക്ഷിക്കപ്പെടും</a:t>
            </a:r>
            <a:r>
              <a:rPr lang="en-US" dirty="0"/>
              <a:t>; </a:t>
            </a:r>
            <a:r>
              <a:rPr lang="en-US" dirty="0" err="1"/>
              <a:t>വിശ്വസിക്കാത്തവ</a:t>
            </a:r>
            <a:r>
              <a:rPr lang="en-US" dirty="0"/>
              <a:t>ൻ </a:t>
            </a:r>
            <a:r>
              <a:rPr lang="en-US" dirty="0" err="1"/>
              <a:t>ശിക്ഷാവിധിയി</a:t>
            </a:r>
            <a:r>
              <a:rPr lang="en-US" dirty="0"/>
              <a:t>ൽ </a:t>
            </a:r>
            <a:r>
              <a:rPr lang="en-US" dirty="0" err="1"/>
              <a:t>അകപ്പെടും</a:t>
            </a:r>
            <a:r>
              <a:rPr lang="en-US" dirty="0"/>
              <a:t>. </a:t>
            </a:r>
            <a:r>
              <a:rPr lang="en-US" b="1" dirty="0"/>
              <a:t>മർക്കൊസ്16/16</a:t>
            </a:r>
            <a:endParaRPr b="1" dirty="0"/>
          </a:p>
        </p:txBody>
      </p:sp>
      <p:pic>
        <p:nvPicPr>
          <p:cNvPr id="88" name="Google Shape;88;p5" descr="cuban-253593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83462">
            <a:off x="5436206" y="1158814"/>
            <a:ext cx="2102070" cy="2728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F5C9D-6475-4159-BD97-5171BB647604}"/>
              </a:ext>
            </a:extLst>
          </p:cNvPr>
          <p:cNvSpPr/>
          <p:nvPr/>
        </p:nvSpPr>
        <p:spPr>
          <a:xfrm>
            <a:off x="1786270" y="2137144"/>
            <a:ext cx="2254102" cy="27644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6562169-78C3-4113-81AE-A7074463F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1295400" y="742950"/>
            <a:ext cx="3276600" cy="314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b="1"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     </a:t>
            </a:r>
            <a:r>
              <a:rPr lang="en-US" dirty="0" err="1"/>
              <a:t>വിശ്വസിക്കയും</a:t>
            </a:r>
            <a:r>
              <a:rPr lang="en-US" dirty="0"/>
              <a:t> </a:t>
            </a:r>
            <a:r>
              <a:rPr lang="en-US" dirty="0" err="1"/>
              <a:t>സ്നാനം</a:t>
            </a:r>
            <a:r>
              <a:rPr lang="en-US" dirty="0"/>
              <a:t> </a:t>
            </a:r>
            <a:r>
              <a:rPr lang="en-US" dirty="0" err="1"/>
              <a:t>ഏൽക്കയും</a:t>
            </a:r>
            <a:r>
              <a:rPr lang="en-US" dirty="0"/>
              <a:t> </a:t>
            </a:r>
            <a:r>
              <a:rPr lang="en-US" dirty="0" err="1"/>
              <a:t>ചെയ്യുന്നവ</a:t>
            </a:r>
            <a:r>
              <a:rPr lang="en-US" dirty="0"/>
              <a:t>ൻ </a:t>
            </a:r>
            <a:r>
              <a:rPr lang="en-US" dirty="0" err="1">
                <a:highlight>
                  <a:srgbClr val="FFFF00"/>
                </a:highlight>
              </a:rPr>
              <a:t>രക്ഷിക്കപ്പെടും</a:t>
            </a:r>
            <a:r>
              <a:rPr lang="en-US" dirty="0"/>
              <a:t>; </a:t>
            </a:r>
            <a:r>
              <a:rPr lang="en-US" dirty="0" err="1"/>
              <a:t>വിശ്വസിക്കാത്തവ</a:t>
            </a:r>
            <a:r>
              <a:rPr lang="en-US" dirty="0"/>
              <a:t>ൻ </a:t>
            </a:r>
            <a:r>
              <a:rPr lang="en-US" dirty="0" err="1"/>
              <a:t>ശിക്ഷാവിധിയി</a:t>
            </a:r>
            <a:r>
              <a:rPr lang="en-US" dirty="0"/>
              <a:t>ൽ </a:t>
            </a:r>
            <a:r>
              <a:rPr lang="en-US" dirty="0" err="1"/>
              <a:t>അകപ്പെടും</a:t>
            </a:r>
            <a:r>
              <a:rPr lang="en-US" dirty="0"/>
              <a:t>. </a:t>
            </a:r>
            <a:r>
              <a:rPr lang="en-US" b="1" dirty="0"/>
              <a:t>മർക്കൊസ്16/16</a:t>
            </a:r>
            <a:endParaRPr b="1" dirty="0"/>
          </a:p>
        </p:txBody>
      </p:sp>
      <p:pic>
        <p:nvPicPr>
          <p:cNvPr id="88" name="Google Shape;88;p5" descr="cuban-253593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83462">
            <a:off x="5436206" y="1158814"/>
            <a:ext cx="2102070" cy="272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F5CAF79-05E5-4743-8D44-0C189E8779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1068</Words>
  <Application>Microsoft Office PowerPoint</Application>
  <PresentationFormat>On-screen Show (16:9)</PresentationFormat>
  <Paragraphs>108</Paragraphs>
  <Slides>63</Slides>
  <Notes>63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Patrick Hand</vt:lpstr>
      <vt:lpstr>Patrick Hand SC</vt:lpstr>
      <vt:lpstr>Arial</vt:lpstr>
      <vt:lpstr>Talbot template</vt:lpstr>
      <vt:lpstr>കാണാതെ പോയ വാക്കുകൾ കണ്ടെത്തുക………….....</vt:lpstr>
      <vt:lpstr>              തന്റെ ഏകജാതനായ പുത്രനിൽ വിശ്വസിക്കുന്ന ഏവനും നശിച്ചുപോകാതെ നിത്യജീവൻ പ്രാപിക്കേണ്ടതിന്നു ദൈവം അവനെനല്കുവാൻ തക്കവണ്ണംലോകത്തെസ്നേഹിച്ചു. യോഹന്നാൻ 3/16</vt:lpstr>
      <vt:lpstr>              തന്റെ ഏകജാതനായ പുത്രനിൽ വിശ്വസിക്കുന്ന ഏവനും നശിച്ചുപോകാതെ നിത്യജീവൻ പ്രാപിക്കേണ്ടതിന്നു ദൈവം അവനെനല്കുവാൻ തക്കവണ്ണംലോകത്തെസ്നേഹിച്ചു. യോഹന്നാൻ 3/16</vt:lpstr>
      <vt:lpstr>        യേശുവിനെ കർത്താവു എന്നു വായികൊണ്ടു ഏറ്റുപറകയും ദൈവം അവനെ മരിച്ചവരിൽ നിന്നു ഉയിർത്തെഴുന്നേല്പിച്ചു എന്നു ഹൃദയംകൊണ്ടു വിശ്വസിക്കയും ചെയ്താൽ നീ രക്ഷിക്കപ്പെടും .</vt:lpstr>
      <vt:lpstr>        യേശുവിനെ കർത്താവു എന്നു വായികൊണ്ടു ഏറ്റുപറകയും ദൈവം അവനെ മരിച്ചവരിൽ നിന്നു ഉയിർത്തെഴുന്നേല്പിച്ചു എന്നു ഹൃദയംകൊണ്ടു വിശ്വസിക്കയും ചെയ്താൽ നീ രക്ഷിക്കപ്പെടും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.</vt:lpstr>
      <vt:lpstr>PowerPoint Presentation</vt:lpstr>
      <vt:lpstr>PowerPoint Presentation</vt:lpstr>
      <vt:lpstr>PowerPoint Presentation</vt:lpstr>
      <vt:lpstr>PowerPoint Presentation</vt:lpstr>
      <vt:lpstr>കർത്താവായ യേശുവിൽ വിശ്വസിക്ക; എന്നാൽ നീയും നിന്റെ കുടുംബവുംരക്ഷപ്രാപിക്കും . അപോസ്തോല  പ്രവൃത്തികൾ 16/31</vt:lpstr>
      <vt:lpstr>കർത്താവായ യേശുവിൽ വിശ്വസിക്ക; എന്നാൽ നീയും നിന്റെ കുടുംബവുംരക്ഷപ്രാപിക്കും . അപോസ്തോല  പ്രവൃത്തികൾ 16/31</vt:lpstr>
      <vt:lpstr>            ഞാൻ തന്നേ വഴിയും സത്യവും ജീവനും ആകുന്നു; ഞാൻ മുഖാന്തരമല്ലാതെ ആരും പിതാവിന്റെ അടുക്കൽഎത്തുന്നില്ല യോഹന്നാൻ 14/6.</vt:lpstr>
      <vt:lpstr>            ഞാൻ തന്നേ വഴിയും സത്യവും ജീവനും ആകുന്നു; ഞാൻ മുഖാന്തരമല്ലാതെ ആരും പിതാവിന്റെ അടുക്കൽഎത്തുന്നില്ല യോഹന്നാൻ 14/6.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വിശ്വാസത്താൽനീതീകരിക്കപ്പെട്ടിട്ടു നമ്മുടെ നമ്മുടെ കർത്താവായ യേശുക്രിസ്തുമൂലം നമുക്കു ദൈവത്തോടു സമാധാനം ഉണ്ടു. റോമർ5/1</vt:lpstr>
      <vt:lpstr>വിശ്വാസത്താൽനീതീകരിക്കപ്പെട്ടിട്ടു നമ്മുടെ നമ്മുടെ കർത്താവായ യേശുക്രിസ്തുമൂലം നമുക്കു ദൈവത്തോടു സമാധാനം ഉണ്ടു. റോമർ5/1</vt:lpstr>
      <vt:lpstr>PowerPoint Presentation</vt:lpstr>
      <vt:lpstr>PowerPoint Presentation</vt:lpstr>
      <vt:lpstr>PowerPoint Presentation</vt:lpstr>
      <vt:lpstr>PowerPoint Presentation</vt:lpstr>
      <vt:lpstr> കർത്താവായ യേശുക്രിസ്തുവിന് നന്ദി….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nisha</dc:creator>
  <cp:lastModifiedBy>DELL</cp:lastModifiedBy>
  <cp:revision>22</cp:revision>
  <dcterms:modified xsi:type="dcterms:W3CDTF">2024-04-15T12:35:05Z</dcterms:modified>
</cp:coreProperties>
</file>